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4"/>
  </p:notesMasterIdLst>
  <p:sldIdLst>
    <p:sldId id="3362" r:id="rId2"/>
    <p:sldId id="3367" r:id="rId3"/>
    <p:sldId id="3400" r:id="rId4"/>
    <p:sldId id="3401" r:id="rId5"/>
    <p:sldId id="3365" r:id="rId6"/>
    <p:sldId id="3402" r:id="rId7"/>
    <p:sldId id="3404" r:id="rId8"/>
    <p:sldId id="3405" r:id="rId9"/>
    <p:sldId id="3406" r:id="rId10"/>
    <p:sldId id="3407" r:id="rId11"/>
    <p:sldId id="3403" r:id="rId12"/>
    <p:sldId id="3409" r:id="rId13"/>
    <p:sldId id="3410" r:id="rId14"/>
    <p:sldId id="3418" r:id="rId15"/>
    <p:sldId id="3411" r:id="rId16"/>
    <p:sldId id="3419" r:id="rId17"/>
    <p:sldId id="3412" r:id="rId18"/>
    <p:sldId id="3413" r:id="rId19"/>
    <p:sldId id="3414" r:id="rId20"/>
    <p:sldId id="3415" r:id="rId21"/>
    <p:sldId id="3416" r:id="rId22"/>
    <p:sldId id="3420" r:id="rId23"/>
    <p:sldId id="3421" r:id="rId24"/>
    <p:sldId id="3422" r:id="rId25"/>
    <p:sldId id="3408" r:id="rId26"/>
    <p:sldId id="3424" r:id="rId27"/>
    <p:sldId id="3425" r:id="rId28"/>
    <p:sldId id="3426" r:id="rId29"/>
    <p:sldId id="3427" r:id="rId30"/>
    <p:sldId id="3428" r:id="rId31"/>
    <p:sldId id="3429" r:id="rId32"/>
    <p:sldId id="3430" r:id="rId33"/>
    <p:sldId id="3431" r:id="rId34"/>
    <p:sldId id="3432" r:id="rId35"/>
    <p:sldId id="3433" r:id="rId36"/>
    <p:sldId id="3435" r:id="rId37"/>
    <p:sldId id="3436" r:id="rId38"/>
    <p:sldId id="3437" r:id="rId39"/>
    <p:sldId id="3438" r:id="rId40"/>
    <p:sldId id="3439" r:id="rId41"/>
    <p:sldId id="3440" r:id="rId42"/>
    <p:sldId id="3441" r:id="rId43"/>
    <p:sldId id="3442" r:id="rId44"/>
    <p:sldId id="3443" r:id="rId45"/>
    <p:sldId id="3444" r:id="rId46"/>
    <p:sldId id="3445" r:id="rId47"/>
    <p:sldId id="3446" r:id="rId48"/>
    <p:sldId id="3447" r:id="rId49"/>
    <p:sldId id="3448" r:id="rId50"/>
    <p:sldId id="3449" r:id="rId51"/>
    <p:sldId id="3450" r:id="rId52"/>
    <p:sldId id="3451" r:id="rId53"/>
    <p:sldId id="3452" r:id="rId54"/>
    <p:sldId id="3453" r:id="rId55"/>
    <p:sldId id="3454" r:id="rId56"/>
    <p:sldId id="3455" r:id="rId57"/>
    <p:sldId id="3456" r:id="rId58"/>
    <p:sldId id="3522" r:id="rId59"/>
    <p:sldId id="3523" r:id="rId60"/>
    <p:sldId id="3363" r:id="rId61"/>
    <p:sldId id="3364" r:id="rId62"/>
    <p:sldId id="3521" r:id="rId63"/>
    <p:sldId id="3370" r:id="rId64"/>
    <p:sldId id="3366" r:id="rId65"/>
    <p:sldId id="3368" r:id="rId66"/>
    <p:sldId id="3371" r:id="rId67"/>
    <p:sldId id="3380" r:id="rId68"/>
    <p:sldId id="3379" r:id="rId69"/>
    <p:sldId id="3373" r:id="rId70"/>
    <p:sldId id="3374" r:id="rId71"/>
    <p:sldId id="3375" r:id="rId72"/>
    <p:sldId id="3376" r:id="rId73"/>
    <p:sldId id="3383" r:id="rId74"/>
    <p:sldId id="3381" r:id="rId75"/>
    <p:sldId id="3382" r:id="rId76"/>
    <p:sldId id="3471" r:id="rId77"/>
    <p:sldId id="3457" r:id="rId78"/>
    <p:sldId id="3458" r:id="rId79"/>
    <p:sldId id="3459" r:id="rId80"/>
    <p:sldId id="3460" r:id="rId81"/>
    <p:sldId id="3461" r:id="rId82"/>
    <p:sldId id="3462" r:id="rId83"/>
    <p:sldId id="3463" r:id="rId84"/>
    <p:sldId id="3465" r:id="rId85"/>
    <p:sldId id="3464" r:id="rId86"/>
    <p:sldId id="3466" r:id="rId87"/>
    <p:sldId id="3467" r:id="rId88"/>
    <p:sldId id="3468" r:id="rId89"/>
    <p:sldId id="3469" r:id="rId90"/>
    <p:sldId id="3470" r:id="rId91"/>
    <p:sldId id="3472" r:id="rId92"/>
    <p:sldId id="3473" r:id="rId93"/>
    <p:sldId id="3474" r:id="rId94"/>
    <p:sldId id="3475" r:id="rId95"/>
    <p:sldId id="3476" r:id="rId96"/>
    <p:sldId id="3477" r:id="rId97"/>
    <p:sldId id="3478" r:id="rId98"/>
    <p:sldId id="3479" r:id="rId99"/>
    <p:sldId id="3480" r:id="rId100"/>
    <p:sldId id="3481" r:id="rId101"/>
    <p:sldId id="3482" r:id="rId102"/>
    <p:sldId id="3483" r:id="rId103"/>
    <p:sldId id="3484" r:id="rId104"/>
    <p:sldId id="3485" r:id="rId105"/>
    <p:sldId id="3486" r:id="rId106"/>
    <p:sldId id="3487" r:id="rId107"/>
    <p:sldId id="3488" r:id="rId108"/>
    <p:sldId id="3489" r:id="rId109"/>
    <p:sldId id="3490" r:id="rId110"/>
    <p:sldId id="3491" r:id="rId111"/>
    <p:sldId id="3492" r:id="rId112"/>
    <p:sldId id="3493" r:id="rId113"/>
    <p:sldId id="3494" r:id="rId114"/>
    <p:sldId id="3495" r:id="rId115"/>
    <p:sldId id="3496" r:id="rId116"/>
    <p:sldId id="3497" r:id="rId117"/>
    <p:sldId id="3498" r:id="rId118"/>
    <p:sldId id="3499" r:id="rId119"/>
    <p:sldId id="3500" r:id="rId120"/>
    <p:sldId id="3501" r:id="rId121"/>
    <p:sldId id="3502" r:id="rId122"/>
    <p:sldId id="3503" r:id="rId123"/>
    <p:sldId id="3504" r:id="rId124"/>
    <p:sldId id="3505" r:id="rId125"/>
    <p:sldId id="3506" r:id="rId126"/>
    <p:sldId id="3507" r:id="rId127"/>
    <p:sldId id="3508" r:id="rId128"/>
    <p:sldId id="3509" r:id="rId129"/>
    <p:sldId id="3510" r:id="rId130"/>
    <p:sldId id="3511" r:id="rId131"/>
    <p:sldId id="3512" r:id="rId132"/>
    <p:sldId id="3513" r:id="rId133"/>
    <p:sldId id="3514" r:id="rId134"/>
    <p:sldId id="3515" r:id="rId135"/>
    <p:sldId id="3516" r:id="rId136"/>
    <p:sldId id="3517" r:id="rId137"/>
    <p:sldId id="3518" r:id="rId138"/>
    <p:sldId id="3524" r:id="rId139"/>
    <p:sldId id="3525" r:id="rId140"/>
    <p:sldId id="3526" r:id="rId141"/>
    <p:sldId id="3527" r:id="rId142"/>
    <p:sldId id="3528" r:id="rId143"/>
    <p:sldId id="3529" r:id="rId144"/>
    <p:sldId id="3530" r:id="rId145"/>
    <p:sldId id="3531" r:id="rId146"/>
    <p:sldId id="3532" r:id="rId147"/>
    <p:sldId id="3533" r:id="rId148"/>
    <p:sldId id="3534" r:id="rId149"/>
    <p:sldId id="3535" r:id="rId150"/>
    <p:sldId id="3536" r:id="rId151"/>
    <p:sldId id="3537" r:id="rId152"/>
    <p:sldId id="3538" r:id="rId153"/>
    <p:sldId id="3539" r:id="rId154"/>
    <p:sldId id="3540" r:id="rId155"/>
    <p:sldId id="3541" r:id="rId156"/>
    <p:sldId id="3542" r:id="rId157"/>
    <p:sldId id="3543" r:id="rId158"/>
    <p:sldId id="3544" r:id="rId159"/>
    <p:sldId id="3545" r:id="rId160"/>
    <p:sldId id="3546" r:id="rId161"/>
    <p:sldId id="3547" r:id="rId162"/>
    <p:sldId id="3548"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379" autoAdjust="0"/>
  </p:normalViewPr>
  <p:slideViewPr>
    <p:cSldViewPr snapToGrid="0">
      <p:cViewPr varScale="1">
        <p:scale>
          <a:sx n="78" d="100"/>
          <a:sy n="78" d="100"/>
        </p:scale>
        <p:origin x="878"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4" Type="http://schemas.openxmlformats.org/officeDocument/2006/relationships/slide" Target="slides/slide153.xml" /><Relationship Id="rId159" Type="http://schemas.openxmlformats.org/officeDocument/2006/relationships/slide" Target="slides/slide158.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slide" Target="slides/slide159.xml" /><Relationship Id="rId165" Type="http://schemas.openxmlformats.org/officeDocument/2006/relationships/presProps" Target="presProps.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slide" Target="slides/slide149.xml" /><Relationship Id="rId155" Type="http://schemas.openxmlformats.org/officeDocument/2006/relationships/slide" Target="slides/slide154.xml"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54" Type="http://schemas.openxmlformats.org/officeDocument/2006/relationships/slide" Target="slides/slide53.xml" /><Relationship Id="rId70" Type="http://schemas.openxmlformats.org/officeDocument/2006/relationships/slide" Target="slides/slide69.xml" /><Relationship Id="rId75" Type="http://schemas.openxmlformats.org/officeDocument/2006/relationships/slide" Target="slides/slide74.xml" /><Relationship Id="rId91" Type="http://schemas.openxmlformats.org/officeDocument/2006/relationships/slide" Target="slides/slide90.xml" /><Relationship Id="rId96" Type="http://schemas.openxmlformats.org/officeDocument/2006/relationships/slide" Target="slides/slide95.xml" /><Relationship Id="rId140" Type="http://schemas.openxmlformats.org/officeDocument/2006/relationships/slide" Target="slides/slide139.xml" /><Relationship Id="rId145" Type="http://schemas.openxmlformats.org/officeDocument/2006/relationships/slide" Target="slides/slide144.xml" /><Relationship Id="rId161" Type="http://schemas.openxmlformats.org/officeDocument/2006/relationships/slide" Target="slides/slide160.xml" /><Relationship Id="rId16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slide" Target="slides/slide150.xml" /><Relationship Id="rId156" Type="http://schemas.openxmlformats.org/officeDocument/2006/relationships/slide" Target="slides/slide155.xml" /><Relationship Id="rId164" Type="http://schemas.openxmlformats.org/officeDocument/2006/relationships/notesMaster" Target="notesMasters/notesMaster1.xml" /><Relationship Id="rId169" Type="http://schemas.microsoft.com/office/2016/11/relationships/changesInfo" Target="changesInfos/changesInfo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167" Type="http://schemas.openxmlformats.org/officeDocument/2006/relationships/theme" Target="theme/theme1.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162" Type="http://schemas.openxmlformats.org/officeDocument/2006/relationships/slide" Target="slides/slide16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slide" Target="slides/slide156.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slide" Target="slides/slide15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nth vellingiri" userId="530dc5af23789b7c" providerId="LiveId" clId="{973F5064-8A3D-49CD-93CE-C3810BA33241}"/>
    <pc:docChg chg="undo custSel modSld">
      <pc:chgData name="jayanth vellingiri" userId="530dc5af23789b7c" providerId="LiveId" clId="{973F5064-8A3D-49CD-93CE-C3810BA33241}" dt="2024-06-28T03:45:55.722" v="26" actId="478"/>
      <pc:docMkLst>
        <pc:docMk/>
      </pc:docMkLst>
      <pc:sldChg chg="addSp delSp modSp mod">
        <pc:chgData name="jayanth vellingiri" userId="530dc5af23789b7c" providerId="LiveId" clId="{973F5064-8A3D-49CD-93CE-C3810BA33241}" dt="2024-06-28T03:45:55.722" v="26" actId="478"/>
        <pc:sldMkLst>
          <pc:docMk/>
          <pc:sldMk cId="1747428043" sldId="3413"/>
        </pc:sldMkLst>
        <pc:spChg chg="mod">
          <ac:chgData name="jayanth vellingiri" userId="530dc5af23789b7c" providerId="LiveId" clId="{973F5064-8A3D-49CD-93CE-C3810BA33241}" dt="2024-06-27T04:09:52.964" v="20" actId="20577"/>
          <ac:spMkLst>
            <pc:docMk/>
            <pc:sldMk cId="1747428043" sldId="3413"/>
            <ac:spMk id="106" creationId="{00000000-0000-0000-0000-000000000000}"/>
          </ac:spMkLst>
        </pc:spChg>
        <pc:inkChg chg="add del">
          <ac:chgData name="jayanth vellingiri" userId="530dc5af23789b7c" providerId="LiveId" clId="{973F5064-8A3D-49CD-93CE-C3810BA33241}" dt="2024-06-28T03:45:55.722" v="26" actId="478"/>
          <ac:inkMkLst>
            <pc:docMk/>
            <pc:sldMk cId="1747428043" sldId="3413"/>
            <ac:inkMk id="2" creationId="{D64658DC-B8CC-9DAB-A09E-3978CDF82B1B}"/>
          </ac:inkMkLst>
        </pc:inkChg>
      </pc:sldChg>
      <pc:sldChg chg="modSp mod">
        <pc:chgData name="jayanth vellingiri" userId="530dc5af23789b7c" providerId="LiveId" clId="{973F5064-8A3D-49CD-93CE-C3810BA33241}" dt="2024-06-27T06:58:43.233" v="25" actId="14734"/>
        <pc:sldMkLst>
          <pc:docMk/>
          <pc:sldMk cId="1747428043" sldId="3428"/>
        </pc:sldMkLst>
        <pc:graphicFrameChg chg="modGraphic">
          <ac:chgData name="jayanth vellingiri" userId="530dc5af23789b7c" providerId="LiveId" clId="{973F5064-8A3D-49CD-93CE-C3810BA33241}" dt="2024-06-27T06:58:43.233" v="25" actId="14734"/>
          <ac:graphicFrameMkLst>
            <pc:docMk/>
            <pc:sldMk cId="1747428043" sldId="3428"/>
            <ac:graphicFrameMk id="7" creationId="{00000000-0000-0000-0000-000000000000}"/>
          </ac:graphicFrameMkLst>
        </pc:graphicFrameChg>
      </pc:sldChg>
      <pc:sldChg chg="modSp mod">
        <pc:chgData name="jayanth vellingiri" userId="530dc5af23789b7c" providerId="LiveId" clId="{973F5064-8A3D-49CD-93CE-C3810BA33241}" dt="2024-06-25T07:12:41.407" v="0" actId="1036"/>
        <pc:sldMkLst>
          <pc:docMk/>
          <pc:sldMk cId="1747428043" sldId="3431"/>
        </pc:sldMkLst>
        <pc:spChg chg="mod">
          <ac:chgData name="jayanth vellingiri" userId="530dc5af23789b7c" providerId="LiveId" clId="{973F5064-8A3D-49CD-93CE-C3810BA33241}" dt="2024-06-25T07:12:41.407" v="0" actId="1036"/>
          <ac:spMkLst>
            <pc:docMk/>
            <pc:sldMk cId="1747428043" sldId="3431"/>
            <ac:spMk id="106" creationId="{00000000-0000-0000-0000-000000000000}"/>
          </ac:spMkLst>
        </pc:spChg>
      </pc:sldChg>
    </pc:docChg>
  </pc:docChgLst>
  <pc:docChgLst>
    <pc:chgData name="jayanth vellingiri" userId="530dc5af23789b7c" providerId="LiveId" clId="{7AF58DAF-7AD1-4F57-9AEB-E054C7D0C65C}"/>
    <pc:docChg chg="undo custSel addSld modSld">
      <pc:chgData name="jayanth vellingiri" userId="530dc5af23789b7c" providerId="LiveId" clId="{7AF58DAF-7AD1-4F57-9AEB-E054C7D0C65C}" dt="2024-04-13T05:13:05.470" v="108" actId="1076"/>
      <pc:docMkLst>
        <pc:docMk/>
      </pc:docMkLst>
      <pc:sldChg chg="modSp mod">
        <pc:chgData name="jayanth vellingiri" userId="530dc5af23789b7c" providerId="LiveId" clId="{7AF58DAF-7AD1-4F57-9AEB-E054C7D0C65C}" dt="2024-04-13T04:55:42.489" v="4" actId="1076"/>
        <pc:sldMkLst>
          <pc:docMk/>
          <pc:sldMk cId="1631023056" sldId="3453"/>
        </pc:sldMkLst>
        <pc:spChg chg="mod">
          <ac:chgData name="jayanth vellingiri" userId="530dc5af23789b7c" providerId="LiveId" clId="{7AF58DAF-7AD1-4F57-9AEB-E054C7D0C65C}" dt="2024-04-13T04:55:42.489" v="4" actId="1076"/>
          <ac:spMkLst>
            <pc:docMk/>
            <pc:sldMk cId="1631023056" sldId="3453"/>
            <ac:spMk id="106" creationId="{00000000-0000-0000-0000-000000000000}"/>
          </ac:spMkLst>
        </pc:spChg>
        <pc:picChg chg="mod">
          <ac:chgData name="jayanth vellingiri" userId="530dc5af23789b7c" providerId="LiveId" clId="{7AF58DAF-7AD1-4F57-9AEB-E054C7D0C65C}" dt="2024-04-13T04:55:35.063" v="3" actId="1076"/>
          <ac:picMkLst>
            <pc:docMk/>
            <pc:sldMk cId="1631023056" sldId="3453"/>
            <ac:picMk id="117" creationId="{00000000-0000-0000-0000-000000000000}"/>
          </ac:picMkLst>
        </pc:picChg>
      </pc:sldChg>
      <pc:sldChg chg="modSp mod">
        <pc:chgData name="jayanth vellingiri" userId="530dc5af23789b7c" providerId="LiveId" clId="{7AF58DAF-7AD1-4F57-9AEB-E054C7D0C65C}" dt="2024-04-13T04:55:54.521" v="6" actId="1076"/>
        <pc:sldMkLst>
          <pc:docMk/>
          <pc:sldMk cId="1631023056" sldId="3454"/>
        </pc:sldMkLst>
        <pc:picChg chg="mod">
          <ac:chgData name="jayanth vellingiri" userId="530dc5af23789b7c" providerId="LiveId" clId="{7AF58DAF-7AD1-4F57-9AEB-E054C7D0C65C}" dt="2024-04-13T04:55:54.521" v="6" actId="1076"/>
          <ac:picMkLst>
            <pc:docMk/>
            <pc:sldMk cId="1631023056" sldId="3454"/>
            <ac:picMk id="117" creationId="{00000000-0000-0000-0000-000000000000}"/>
          </ac:picMkLst>
        </pc:picChg>
        <pc:picChg chg="mod">
          <ac:chgData name="jayanth vellingiri" userId="530dc5af23789b7c" providerId="LiveId" clId="{7AF58DAF-7AD1-4F57-9AEB-E054C7D0C65C}" dt="2024-04-13T04:55:51.155" v="5" actId="14100"/>
          <ac:picMkLst>
            <pc:docMk/>
            <pc:sldMk cId="1631023056" sldId="3454"/>
            <ac:picMk id="1026" creationId="{00000000-0000-0000-0000-000000000000}"/>
          </ac:picMkLst>
        </pc:picChg>
      </pc:sldChg>
      <pc:sldChg chg="modSp mod">
        <pc:chgData name="jayanth vellingiri" userId="530dc5af23789b7c" providerId="LiveId" clId="{7AF58DAF-7AD1-4F57-9AEB-E054C7D0C65C}" dt="2024-04-13T04:56:15.011" v="16" actId="20577"/>
        <pc:sldMkLst>
          <pc:docMk/>
          <pc:sldMk cId="1631023056" sldId="3455"/>
        </pc:sldMkLst>
        <pc:spChg chg="mod">
          <ac:chgData name="jayanth vellingiri" userId="530dc5af23789b7c" providerId="LiveId" clId="{7AF58DAF-7AD1-4F57-9AEB-E054C7D0C65C}" dt="2024-04-13T04:56:15.011" v="16" actId="20577"/>
          <ac:spMkLst>
            <pc:docMk/>
            <pc:sldMk cId="1631023056" sldId="3455"/>
            <ac:spMk id="9" creationId="{00000000-0000-0000-0000-000000000000}"/>
          </ac:spMkLst>
        </pc:spChg>
      </pc:sldChg>
      <pc:sldChg chg="addSp delSp modSp mod">
        <pc:chgData name="jayanth vellingiri" userId="530dc5af23789b7c" providerId="LiveId" clId="{7AF58DAF-7AD1-4F57-9AEB-E054C7D0C65C}" dt="2024-04-13T04:57:52.304" v="24" actId="14100"/>
        <pc:sldMkLst>
          <pc:docMk/>
          <pc:sldMk cId="1631023056" sldId="3456"/>
        </pc:sldMkLst>
        <pc:picChg chg="add mod">
          <ac:chgData name="jayanth vellingiri" userId="530dc5af23789b7c" providerId="LiveId" clId="{7AF58DAF-7AD1-4F57-9AEB-E054C7D0C65C}" dt="2024-04-13T04:57:45.037" v="21" actId="1076"/>
          <ac:picMkLst>
            <pc:docMk/>
            <pc:sldMk cId="1631023056" sldId="3456"/>
            <ac:picMk id="3" creationId="{1D6FA9BF-9DE7-5469-77AF-81DF15E4F692}"/>
          </ac:picMkLst>
        </pc:picChg>
        <pc:picChg chg="del">
          <ac:chgData name="jayanth vellingiri" userId="530dc5af23789b7c" providerId="LiveId" clId="{7AF58DAF-7AD1-4F57-9AEB-E054C7D0C65C}" dt="2024-04-13T04:56:31.745" v="17" actId="478"/>
          <ac:picMkLst>
            <pc:docMk/>
            <pc:sldMk cId="1631023056" sldId="3456"/>
            <ac:picMk id="3074" creationId="{00000000-0000-0000-0000-000000000000}"/>
          </ac:picMkLst>
        </pc:picChg>
        <pc:picChg chg="mod">
          <ac:chgData name="jayanth vellingiri" userId="530dc5af23789b7c" providerId="LiveId" clId="{7AF58DAF-7AD1-4F57-9AEB-E054C7D0C65C}" dt="2024-04-13T04:57:52.304" v="24" actId="14100"/>
          <ac:picMkLst>
            <pc:docMk/>
            <pc:sldMk cId="1631023056" sldId="3456"/>
            <ac:picMk id="3075" creationId="{00000000-0000-0000-0000-000000000000}"/>
          </ac:picMkLst>
        </pc:picChg>
      </pc:sldChg>
      <pc:sldChg chg="delSp modSp mod">
        <pc:chgData name="jayanth vellingiri" userId="530dc5af23789b7c" providerId="LiveId" clId="{7AF58DAF-7AD1-4F57-9AEB-E054C7D0C65C}" dt="2024-04-13T05:01:49.863" v="53" actId="20577"/>
        <pc:sldMkLst>
          <pc:docMk/>
          <pc:sldMk cId="1631023056" sldId="3457"/>
        </pc:sldMkLst>
        <pc:spChg chg="mod">
          <ac:chgData name="jayanth vellingiri" userId="530dc5af23789b7c" providerId="LiveId" clId="{7AF58DAF-7AD1-4F57-9AEB-E054C7D0C65C}" dt="2024-04-13T05:01:49.863" v="53" actId="20577"/>
          <ac:spMkLst>
            <pc:docMk/>
            <pc:sldMk cId="1631023056" sldId="3457"/>
            <ac:spMk id="9" creationId="{00000000-0000-0000-0000-000000000000}"/>
          </ac:spMkLst>
        </pc:spChg>
        <pc:picChg chg="del">
          <ac:chgData name="jayanth vellingiri" userId="530dc5af23789b7c" providerId="LiveId" clId="{7AF58DAF-7AD1-4F57-9AEB-E054C7D0C65C}" dt="2024-04-13T05:01:21.886" v="46" actId="478"/>
          <ac:picMkLst>
            <pc:docMk/>
            <pc:sldMk cId="1631023056" sldId="3457"/>
            <ac:picMk id="11" creationId="{00000000-0000-0000-0000-000000000000}"/>
          </ac:picMkLst>
        </pc:picChg>
      </pc:sldChg>
      <pc:sldChg chg="modSp mod">
        <pc:chgData name="jayanth vellingiri" userId="530dc5af23789b7c" providerId="LiveId" clId="{7AF58DAF-7AD1-4F57-9AEB-E054C7D0C65C}" dt="2024-04-13T05:03:46.813" v="87" actId="20577"/>
        <pc:sldMkLst>
          <pc:docMk/>
          <pc:sldMk cId="1631023056" sldId="3458"/>
        </pc:sldMkLst>
        <pc:spChg chg="mod">
          <ac:chgData name="jayanth vellingiri" userId="530dc5af23789b7c" providerId="LiveId" clId="{7AF58DAF-7AD1-4F57-9AEB-E054C7D0C65C}" dt="2024-04-13T05:03:46.813" v="87" actId="20577"/>
          <ac:spMkLst>
            <pc:docMk/>
            <pc:sldMk cId="1631023056" sldId="3458"/>
            <ac:spMk id="9" creationId="{00000000-0000-0000-0000-000000000000}"/>
          </ac:spMkLst>
        </pc:spChg>
      </pc:sldChg>
      <pc:sldChg chg="modSp mod">
        <pc:chgData name="jayanth vellingiri" userId="530dc5af23789b7c" providerId="LiveId" clId="{7AF58DAF-7AD1-4F57-9AEB-E054C7D0C65C}" dt="2024-04-13T05:04:05.075" v="88" actId="1076"/>
        <pc:sldMkLst>
          <pc:docMk/>
          <pc:sldMk cId="1631023056" sldId="3459"/>
        </pc:sldMkLst>
        <pc:spChg chg="mod">
          <ac:chgData name="jayanth vellingiri" userId="530dc5af23789b7c" providerId="LiveId" clId="{7AF58DAF-7AD1-4F57-9AEB-E054C7D0C65C}" dt="2024-04-13T05:04:05.075" v="88" actId="1076"/>
          <ac:spMkLst>
            <pc:docMk/>
            <pc:sldMk cId="1631023056" sldId="3459"/>
            <ac:spMk id="9" creationId="{00000000-0000-0000-0000-000000000000}"/>
          </ac:spMkLst>
        </pc:spChg>
      </pc:sldChg>
      <pc:sldChg chg="modSp mod">
        <pc:chgData name="jayanth vellingiri" userId="530dc5af23789b7c" providerId="LiveId" clId="{7AF58DAF-7AD1-4F57-9AEB-E054C7D0C65C}" dt="2024-04-13T05:11:27.713" v="91" actId="2710"/>
        <pc:sldMkLst>
          <pc:docMk/>
          <pc:sldMk cId="1631023056" sldId="3464"/>
        </pc:sldMkLst>
        <pc:spChg chg="mod">
          <ac:chgData name="jayanth vellingiri" userId="530dc5af23789b7c" providerId="LiveId" clId="{7AF58DAF-7AD1-4F57-9AEB-E054C7D0C65C}" dt="2024-04-13T05:11:27.713" v="91" actId="2710"/>
          <ac:spMkLst>
            <pc:docMk/>
            <pc:sldMk cId="1631023056" sldId="3464"/>
            <ac:spMk id="9" creationId="{00000000-0000-0000-0000-000000000000}"/>
          </ac:spMkLst>
        </pc:spChg>
      </pc:sldChg>
      <pc:sldChg chg="modSp mod">
        <pc:chgData name="jayanth vellingiri" userId="530dc5af23789b7c" providerId="LiveId" clId="{7AF58DAF-7AD1-4F57-9AEB-E054C7D0C65C}" dt="2024-04-13T05:12:00.074" v="103" actId="1076"/>
        <pc:sldMkLst>
          <pc:docMk/>
          <pc:sldMk cId="1631023056" sldId="3466"/>
        </pc:sldMkLst>
        <pc:spChg chg="mod">
          <ac:chgData name="jayanth vellingiri" userId="530dc5af23789b7c" providerId="LiveId" clId="{7AF58DAF-7AD1-4F57-9AEB-E054C7D0C65C}" dt="2024-04-13T05:11:55.309" v="102" actId="2710"/>
          <ac:spMkLst>
            <pc:docMk/>
            <pc:sldMk cId="1631023056" sldId="3466"/>
            <ac:spMk id="9" creationId="{00000000-0000-0000-0000-000000000000}"/>
          </ac:spMkLst>
        </pc:spChg>
        <pc:picChg chg="mod">
          <ac:chgData name="jayanth vellingiri" userId="530dc5af23789b7c" providerId="LiveId" clId="{7AF58DAF-7AD1-4F57-9AEB-E054C7D0C65C}" dt="2024-04-13T05:12:00.074" v="103" actId="1076"/>
          <ac:picMkLst>
            <pc:docMk/>
            <pc:sldMk cId="1631023056" sldId="3466"/>
            <ac:picMk id="8" creationId="{00000000-0000-0000-0000-000000000000}"/>
          </ac:picMkLst>
        </pc:picChg>
      </pc:sldChg>
      <pc:sldChg chg="modSp mod">
        <pc:chgData name="jayanth vellingiri" userId="530dc5af23789b7c" providerId="LiveId" clId="{7AF58DAF-7AD1-4F57-9AEB-E054C7D0C65C}" dt="2024-04-13T05:12:22.451" v="105" actId="113"/>
        <pc:sldMkLst>
          <pc:docMk/>
          <pc:sldMk cId="1631023056" sldId="3467"/>
        </pc:sldMkLst>
        <pc:spChg chg="mod">
          <ac:chgData name="jayanth vellingiri" userId="530dc5af23789b7c" providerId="LiveId" clId="{7AF58DAF-7AD1-4F57-9AEB-E054C7D0C65C}" dt="2024-04-13T05:12:22.451" v="105" actId="113"/>
          <ac:spMkLst>
            <pc:docMk/>
            <pc:sldMk cId="1631023056" sldId="3467"/>
            <ac:spMk id="9" creationId="{00000000-0000-0000-0000-000000000000}"/>
          </ac:spMkLst>
        </pc:spChg>
      </pc:sldChg>
      <pc:sldChg chg="modSp mod">
        <pc:chgData name="jayanth vellingiri" userId="530dc5af23789b7c" providerId="LiveId" clId="{7AF58DAF-7AD1-4F57-9AEB-E054C7D0C65C}" dt="2024-04-13T05:12:48.908" v="106" actId="6549"/>
        <pc:sldMkLst>
          <pc:docMk/>
          <pc:sldMk cId="1631023056" sldId="3469"/>
        </pc:sldMkLst>
        <pc:spChg chg="mod">
          <ac:chgData name="jayanth vellingiri" userId="530dc5af23789b7c" providerId="LiveId" clId="{7AF58DAF-7AD1-4F57-9AEB-E054C7D0C65C}" dt="2024-04-13T05:12:48.908" v="106" actId="6549"/>
          <ac:spMkLst>
            <pc:docMk/>
            <pc:sldMk cId="1631023056" sldId="3469"/>
            <ac:spMk id="9" creationId="{00000000-0000-0000-0000-000000000000}"/>
          </ac:spMkLst>
        </pc:spChg>
      </pc:sldChg>
      <pc:sldChg chg="modSp mod">
        <pc:chgData name="jayanth vellingiri" userId="530dc5af23789b7c" providerId="LiveId" clId="{7AF58DAF-7AD1-4F57-9AEB-E054C7D0C65C}" dt="2024-04-13T05:13:05.470" v="108" actId="1076"/>
        <pc:sldMkLst>
          <pc:docMk/>
          <pc:sldMk cId="1631023056" sldId="3470"/>
        </pc:sldMkLst>
        <pc:spChg chg="mod">
          <ac:chgData name="jayanth vellingiri" userId="530dc5af23789b7c" providerId="LiveId" clId="{7AF58DAF-7AD1-4F57-9AEB-E054C7D0C65C}" dt="2024-04-13T05:13:05.470" v="108" actId="1076"/>
          <ac:spMkLst>
            <pc:docMk/>
            <pc:sldMk cId="1631023056" sldId="3470"/>
            <ac:spMk id="9" creationId="{00000000-0000-0000-0000-000000000000}"/>
          </ac:spMkLst>
        </pc:spChg>
      </pc:sldChg>
      <pc:sldChg chg="addSp delSp modSp add mod">
        <pc:chgData name="jayanth vellingiri" userId="530dc5af23789b7c" providerId="LiveId" clId="{7AF58DAF-7AD1-4F57-9AEB-E054C7D0C65C}" dt="2024-04-13T05:03:14.187" v="62" actId="14100"/>
        <pc:sldMkLst>
          <pc:docMk/>
          <pc:sldMk cId="994329414" sldId="3471"/>
        </pc:sldMkLst>
        <pc:spChg chg="del mod">
          <ac:chgData name="jayanth vellingiri" userId="530dc5af23789b7c" providerId="LiveId" clId="{7AF58DAF-7AD1-4F57-9AEB-E054C7D0C65C}" dt="2024-04-13T05:00:05.012" v="33"/>
          <ac:spMkLst>
            <pc:docMk/>
            <pc:sldMk cId="994329414" sldId="3471"/>
            <ac:spMk id="9" creationId="{00000000-0000-0000-0000-000000000000}"/>
          </ac:spMkLst>
        </pc:spChg>
        <pc:picChg chg="del">
          <ac:chgData name="jayanth vellingiri" userId="530dc5af23789b7c" providerId="LiveId" clId="{7AF58DAF-7AD1-4F57-9AEB-E054C7D0C65C}" dt="2024-04-13T04:58:14.246" v="26" actId="478"/>
          <ac:picMkLst>
            <pc:docMk/>
            <pc:sldMk cId="994329414" sldId="3471"/>
            <ac:picMk id="3" creationId="{1D6FA9BF-9DE7-5469-77AF-81DF15E4F692}"/>
          </ac:picMkLst>
        </pc:picChg>
        <pc:picChg chg="add del mod">
          <ac:chgData name="jayanth vellingiri" userId="530dc5af23789b7c" providerId="LiveId" clId="{7AF58DAF-7AD1-4F57-9AEB-E054C7D0C65C}" dt="2024-04-13T05:02:37.183" v="54" actId="478"/>
          <ac:picMkLst>
            <pc:docMk/>
            <pc:sldMk cId="994329414" sldId="3471"/>
            <ac:picMk id="4" creationId="{26CF9948-23AD-5C5D-180E-5C395077995D}"/>
          </ac:picMkLst>
        </pc:picChg>
        <pc:picChg chg="add mod modCrop">
          <ac:chgData name="jayanth vellingiri" userId="530dc5af23789b7c" providerId="LiveId" clId="{7AF58DAF-7AD1-4F57-9AEB-E054C7D0C65C}" dt="2024-04-13T05:03:14.187" v="62" actId="14100"/>
          <ac:picMkLst>
            <pc:docMk/>
            <pc:sldMk cId="994329414" sldId="3471"/>
            <ac:picMk id="6" creationId="{6DCE350D-4106-9503-D122-06319F3CF609}"/>
          </ac:picMkLst>
        </pc:picChg>
        <pc:picChg chg="del">
          <ac:chgData name="jayanth vellingiri" userId="530dc5af23789b7c" providerId="LiveId" clId="{7AF58DAF-7AD1-4F57-9AEB-E054C7D0C65C}" dt="2024-04-13T04:58:15.655" v="27" actId="478"/>
          <ac:picMkLst>
            <pc:docMk/>
            <pc:sldMk cId="994329414" sldId="3471"/>
            <ac:picMk id="3075" creationId="{00000000-0000-0000-0000-000000000000}"/>
          </ac:picMkLst>
        </pc:picChg>
      </pc:sldChg>
    </pc:docChg>
  </pc:docChgLst>
  <pc:docChgLst>
    <pc:chgData name="jayanth vellingiri" userId="530dc5af23789b7c" providerId="LiveId" clId="{D734DDD8-F691-44F1-BFE3-DEC468565CDE}"/>
    <pc:docChg chg="undo custSel addSld delSld modSld sldOrd">
      <pc:chgData name="jayanth vellingiri" userId="530dc5af23789b7c" providerId="LiveId" clId="{D734DDD8-F691-44F1-BFE3-DEC468565CDE}" dt="2024-05-09T12:29:06.190" v="430" actId="313"/>
      <pc:docMkLst>
        <pc:docMk/>
      </pc:docMkLst>
      <pc:sldChg chg="modSp add mod">
        <pc:chgData name="jayanth vellingiri" userId="530dc5af23789b7c" providerId="LiveId" clId="{D734DDD8-F691-44F1-BFE3-DEC468565CDE}" dt="2024-04-24T07:28:50.158" v="145" actId="1076"/>
        <pc:sldMkLst>
          <pc:docMk/>
          <pc:sldMk cId="2547201334" sldId="3363"/>
        </pc:sldMkLst>
        <pc:spChg chg="mod">
          <ac:chgData name="jayanth vellingiri" userId="530dc5af23789b7c" providerId="LiveId" clId="{D734DDD8-F691-44F1-BFE3-DEC468565CDE}" dt="2024-04-24T07:28:50.158" v="145" actId="1076"/>
          <ac:spMkLst>
            <pc:docMk/>
            <pc:sldMk cId="2547201334" sldId="3363"/>
            <ac:spMk id="106" creationId="{AE9C34A0-360E-5ED8-0595-B9C1BD641F8D}"/>
          </ac:spMkLst>
        </pc:spChg>
      </pc:sldChg>
      <pc:sldChg chg="add">
        <pc:chgData name="jayanth vellingiri" userId="530dc5af23789b7c" providerId="LiveId" clId="{D734DDD8-F691-44F1-BFE3-DEC468565CDE}" dt="2024-04-24T07:22:37.140" v="108"/>
        <pc:sldMkLst>
          <pc:docMk/>
          <pc:sldMk cId="3828571922" sldId="3364"/>
        </pc:sldMkLst>
      </pc:sldChg>
      <pc:sldChg chg="add">
        <pc:chgData name="jayanth vellingiri" userId="530dc5af23789b7c" providerId="LiveId" clId="{D734DDD8-F691-44F1-BFE3-DEC468565CDE}" dt="2024-04-24T07:22:37.140" v="108"/>
        <pc:sldMkLst>
          <pc:docMk/>
          <pc:sldMk cId="3016379637" sldId="3366"/>
        </pc:sldMkLst>
      </pc:sldChg>
      <pc:sldChg chg="add">
        <pc:chgData name="jayanth vellingiri" userId="530dc5af23789b7c" providerId="LiveId" clId="{D734DDD8-F691-44F1-BFE3-DEC468565CDE}" dt="2024-04-24T07:22:37.140" v="108"/>
        <pc:sldMkLst>
          <pc:docMk/>
          <pc:sldMk cId="751067342" sldId="3368"/>
        </pc:sldMkLst>
      </pc:sldChg>
      <pc:sldChg chg="modSp add mod">
        <pc:chgData name="jayanth vellingiri" userId="530dc5af23789b7c" providerId="LiveId" clId="{D734DDD8-F691-44F1-BFE3-DEC468565CDE}" dt="2024-04-24T09:18:43.184" v="180" actId="20577"/>
        <pc:sldMkLst>
          <pc:docMk/>
          <pc:sldMk cId="631747771" sldId="3370"/>
        </pc:sldMkLst>
        <pc:spChg chg="mod">
          <ac:chgData name="jayanth vellingiri" userId="530dc5af23789b7c" providerId="LiveId" clId="{D734DDD8-F691-44F1-BFE3-DEC468565CDE}" dt="2024-04-24T09:18:14.288" v="155" actId="20577"/>
          <ac:spMkLst>
            <pc:docMk/>
            <pc:sldMk cId="631747771" sldId="3370"/>
            <ac:spMk id="106" creationId="{36B64130-52D3-AFCC-B567-1586DFE24604}"/>
          </ac:spMkLst>
        </pc:spChg>
        <pc:graphicFrameChg chg="modGraphic">
          <ac:chgData name="jayanth vellingiri" userId="530dc5af23789b7c" providerId="LiveId" clId="{D734DDD8-F691-44F1-BFE3-DEC468565CDE}" dt="2024-04-24T09:18:43.184" v="180" actId="20577"/>
          <ac:graphicFrameMkLst>
            <pc:docMk/>
            <pc:sldMk cId="631747771" sldId="3370"/>
            <ac:graphicFrameMk id="3" creationId="{E5C4074F-8B28-2FEC-00A2-DC39B8206B6A}"/>
          </ac:graphicFrameMkLst>
        </pc:graphicFrameChg>
      </pc:sldChg>
      <pc:sldChg chg="add">
        <pc:chgData name="jayanth vellingiri" userId="530dc5af23789b7c" providerId="LiveId" clId="{D734DDD8-F691-44F1-BFE3-DEC468565CDE}" dt="2024-04-24T07:22:37.140" v="108"/>
        <pc:sldMkLst>
          <pc:docMk/>
          <pc:sldMk cId="1482533997" sldId="3371"/>
        </pc:sldMkLst>
      </pc:sldChg>
      <pc:sldChg chg="add">
        <pc:chgData name="jayanth vellingiri" userId="530dc5af23789b7c" providerId="LiveId" clId="{D734DDD8-F691-44F1-BFE3-DEC468565CDE}" dt="2024-04-24T07:22:37.140" v="108"/>
        <pc:sldMkLst>
          <pc:docMk/>
          <pc:sldMk cId="2824512456" sldId="3373"/>
        </pc:sldMkLst>
      </pc:sldChg>
      <pc:sldChg chg="add">
        <pc:chgData name="jayanth vellingiri" userId="530dc5af23789b7c" providerId="LiveId" clId="{D734DDD8-F691-44F1-BFE3-DEC468565CDE}" dt="2024-04-24T07:22:37.140" v="108"/>
        <pc:sldMkLst>
          <pc:docMk/>
          <pc:sldMk cId="171351058" sldId="3374"/>
        </pc:sldMkLst>
      </pc:sldChg>
      <pc:sldChg chg="add">
        <pc:chgData name="jayanth vellingiri" userId="530dc5af23789b7c" providerId="LiveId" clId="{D734DDD8-F691-44F1-BFE3-DEC468565CDE}" dt="2024-04-24T07:22:37.140" v="108"/>
        <pc:sldMkLst>
          <pc:docMk/>
          <pc:sldMk cId="3933240800" sldId="3375"/>
        </pc:sldMkLst>
      </pc:sldChg>
      <pc:sldChg chg="add">
        <pc:chgData name="jayanth vellingiri" userId="530dc5af23789b7c" providerId="LiveId" clId="{D734DDD8-F691-44F1-BFE3-DEC468565CDE}" dt="2024-04-24T07:22:37.140" v="108"/>
        <pc:sldMkLst>
          <pc:docMk/>
          <pc:sldMk cId="644016343" sldId="3376"/>
        </pc:sldMkLst>
      </pc:sldChg>
      <pc:sldChg chg="add">
        <pc:chgData name="jayanth vellingiri" userId="530dc5af23789b7c" providerId="LiveId" clId="{D734DDD8-F691-44F1-BFE3-DEC468565CDE}" dt="2024-04-24T07:22:37.140" v="108"/>
        <pc:sldMkLst>
          <pc:docMk/>
          <pc:sldMk cId="2422551129" sldId="3379"/>
        </pc:sldMkLst>
      </pc:sldChg>
      <pc:sldChg chg="add">
        <pc:chgData name="jayanth vellingiri" userId="530dc5af23789b7c" providerId="LiveId" clId="{D734DDD8-F691-44F1-BFE3-DEC468565CDE}" dt="2024-04-24T07:22:37.140" v="108"/>
        <pc:sldMkLst>
          <pc:docMk/>
          <pc:sldMk cId="4243293463" sldId="3380"/>
        </pc:sldMkLst>
      </pc:sldChg>
      <pc:sldChg chg="add">
        <pc:chgData name="jayanth vellingiri" userId="530dc5af23789b7c" providerId="LiveId" clId="{D734DDD8-F691-44F1-BFE3-DEC468565CDE}" dt="2024-04-24T07:22:37.140" v="108"/>
        <pc:sldMkLst>
          <pc:docMk/>
          <pc:sldMk cId="3252781040" sldId="3381"/>
        </pc:sldMkLst>
      </pc:sldChg>
      <pc:sldChg chg="add">
        <pc:chgData name="jayanth vellingiri" userId="530dc5af23789b7c" providerId="LiveId" clId="{D734DDD8-F691-44F1-BFE3-DEC468565CDE}" dt="2024-04-24T07:22:37.140" v="108"/>
        <pc:sldMkLst>
          <pc:docMk/>
          <pc:sldMk cId="2369440128" sldId="3382"/>
        </pc:sldMkLst>
      </pc:sldChg>
      <pc:sldChg chg="add">
        <pc:chgData name="jayanth vellingiri" userId="530dc5af23789b7c" providerId="LiveId" clId="{D734DDD8-F691-44F1-BFE3-DEC468565CDE}" dt="2024-04-24T07:22:37.140" v="108"/>
        <pc:sldMkLst>
          <pc:docMk/>
          <pc:sldMk cId="672980673" sldId="3383"/>
        </pc:sldMkLst>
      </pc:sldChg>
      <pc:sldChg chg="modSp mod">
        <pc:chgData name="jayanth vellingiri" userId="530dc5af23789b7c" providerId="LiveId" clId="{D734DDD8-F691-44F1-BFE3-DEC468565CDE}" dt="2024-04-15T05:16:14.615" v="11" actId="1076"/>
        <pc:sldMkLst>
          <pc:docMk/>
          <pc:sldMk cId="1631023056" sldId="3477"/>
        </pc:sldMkLst>
        <pc:spChg chg="mod">
          <ac:chgData name="jayanth vellingiri" userId="530dc5af23789b7c" providerId="LiveId" clId="{D734DDD8-F691-44F1-BFE3-DEC468565CDE}" dt="2024-04-15T05:16:14.615" v="11" actId="1076"/>
          <ac:spMkLst>
            <pc:docMk/>
            <pc:sldMk cId="1631023056" sldId="3477"/>
            <ac:spMk id="11" creationId="{00000000-0000-0000-0000-000000000000}"/>
          </ac:spMkLst>
        </pc:spChg>
        <pc:spChg chg="mod">
          <ac:chgData name="jayanth vellingiri" userId="530dc5af23789b7c" providerId="LiveId" clId="{D734DDD8-F691-44F1-BFE3-DEC468565CDE}" dt="2024-04-15T05:13:17.497" v="4" actId="1076"/>
          <ac:spMkLst>
            <pc:docMk/>
            <pc:sldMk cId="1631023056" sldId="3477"/>
            <ac:spMk id="115" creationId="{00000000-0000-0000-0000-000000000000}"/>
          </ac:spMkLst>
        </pc:spChg>
        <pc:spChg chg="mod">
          <ac:chgData name="jayanth vellingiri" userId="530dc5af23789b7c" providerId="LiveId" clId="{D734DDD8-F691-44F1-BFE3-DEC468565CDE}" dt="2024-04-15T05:13:14.439" v="3" actId="1076"/>
          <ac:spMkLst>
            <pc:docMk/>
            <pc:sldMk cId="1631023056" sldId="3477"/>
            <ac:spMk id="116" creationId="{00000000-0000-0000-0000-000000000000}"/>
          </ac:spMkLst>
        </pc:spChg>
      </pc:sldChg>
      <pc:sldChg chg="modSp mod">
        <pc:chgData name="jayanth vellingiri" userId="530dc5af23789b7c" providerId="LiveId" clId="{D734DDD8-F691-44F1-BFE3-DEC468565CDE}" dt="2024-04-15T05:13:23.083" v="5" actId="1076"/>
        <pc:sldMkLst>
          <pc:docMk/>
          <pc:sldMk cId="1631023056" sldId="3478"/>
        </pc:sldMkLst>
        <pc:spChg chg="mod">
          <ac:chgData name="jayanth vellingiri" userId="530dc5af23789b7c" providerId="LiveId" clId="{D734DDD8-F691-44F1-BFE3-DEC468565CDE}" dt="2024-04-15T05:13:23.083" v="5" actId="1076"/>
          <ac:spMkLst>
            <pc:docMk/>
            <pc:sldMk cId="1631023056" sldId="3478"/>
            <ac:spMk id="115" creationId="{00000000-0000-0000-0000-000000000000}"/>
          </ac:spMkLst>
        </pc:spChg>
      </pc:sldChg>
      <pc:sldChg chg="modSp mod">
        <pc:chgData name="jayanth vellingiri" userId="530dc5af23789b7c" providerId="LiveId" clId="{D734DDD8-F691-44F1-BFE3-DEC468565CDE}" dt="2024-04-15T05:13:26.489" v="6" actId="1076"/>
        <pc:sldMkLst>
          <pc:docMk/>
          <pc:sldMk cId="1631023056" sldId="3479"/>
        </pc:sldMkLst>
        <pc:spChg chg="mod">
          <ac:chgData name="jayanth vellingiri" userId="530dc5af23789b7c" providerId="LiveId" clId="{D734DDD8-F691-44F1-BFE3-DEC468565CDE}" dt="2024-04-15T05:13:26.489" v="6" actId="1076"/>
          <ac:spMkLst>
            <pc:docMk/>
            <pc:sldMk cId="1631023056" sldId="3479"/>
            <ac:spMk id="115" creationId="{00000000-0000-0000-0000-000000000000}"/>
          </ac:spMkLst>
        </pc:spChg>
      </pc:sldChg>
      <pc:sldChg chg="modSp mod">
        <pc:chgData name="jayanth vellingiri" userId="530dc5af23789b7c" providerId="LiveId" clId="{D734DDD8-F691-44F1-BFE3-DEC468565CDE}" dt="2024-04-15T05:13:33.037" v="8" actId="1076"/>
        <pc:sldMkLst>
          <pc:docMk/>
          <pc:sldMk cId="1631023056" sldId="3480"/>
        </pc:sldMkLst>
        <pc:spChg chg="mod">
          <ac:chgData name="jayanth vellingiri" userId="530dc5af23789b7c" providerId="LiveId" clId="{D734DDD8-F691-44F1-BFE3-DEC468565CDE}" dt="2024-04-15T05:13:33.037" v="8" actId="1076"/>
          <ac:spMkLst>
            <pc:docMk/>
            <pc:sldMk cId="1631023056" sldId="3480"/>
            <ac:spMk id="115" creationId="{00000000-0000-0000-0000-000000000000}"/>
          </ac:spMkLst>
        </pc:spChg>
      </pc:sldChg>
      <pc:sldChg chg="modSp mod">
        <pc:chgData name="jayanth vellingiri" userId="530dc5af23789b7c" providerId="LiveId" clId="{D734DDD8-F691-44F1-BFE3-DEC468565CDE}" dt="2024-04-15T05:12:56.914" v="0" actId="1076"/>
        <pc:sldMkLst>
          <pc:docMk/>
          <pc:sldMk cId="1631023056" sldId="3481"/>
        </pc:sldMkLst>
        <pc:spChg chg="mod">
          <ac:chgData name="jayanth vellingiri" userId="530dc5af23789b7c" providerId="LiveId" clId="{D734DDD8-F691-44F1-BFE3-DEC468565CDE}" dt="2024-04-15T05:12:56.914" v="0" actId="1076"/>
          <ac:spMkLst>
            <pc:docMk/>
            <pc:sldMk cId="1631023056" sldId="3481"/>
            <ac:spMk id="115" creationId="{00000000-0000-0000-0000-000000000000}"/>
          </ac:spMkLst>
        </pc:spChg>
      </pc:sldChg>
      <pc:sldChg chg="modSp mod">
        <pc:chgData name="jayanth vellingiri" userId="530dc5af23789b7c" providerId="LiveId" clId="{D734DDD8-F691-44F1-BFE3-DEC468565CDE}" dt="2024-04-15T05:13:36.247" v="9" actId="1076"/>
        <pc:sldMkLst>
          <pc:docMk/>
          <pc:sldMk cId="1631023056" sldId="3482"/>
        </pc:sldMkLst>
        <pc:spChg chg="mod">
          <ac:chgData name="jayanth vellingiri" userId="530dc5af23789b7c" providerId="LiveId" clId="{D734DDD8-F691-44F1-BFE3-DEC468565CDE}" dt="2024-04-15T05:13:36.247" v="9" actId="1076"/>
          <ac:spMkLst>
            <pc:docMk/>
            <pc:sldMk cId="1631023056" sldId="3482"/>
            <ac:spMk id="115" creationId="{00000000-0000-0000-0000-000000000000}"/>
          </ac:spMkLst>
        </pc:spChg>
      </pc:sldChg>
      <pc:sldChg chg="modSp mod">
        <pc:chgData name="jayanth vellingiri" userId="530dc5af23789b7c" providerId="LiveId" clId="{D734DDD8-F691-44F1-BFE3-DEC468565CDE}" dt="2024-05-08T11:45:02.450" v="382" actId="1076"/>
        <pc:sldMkLst>
          <pc:docMk/>
          <pc:sldMk cId="1631023056" sldId="3510"/>
        </pc:sldMkLst>
        <pc:spChg chg="mod">
          <ac:chgData name="jayanth vellingiri" userId="530dc5af23789b7c" providerId="LiveId" clId="{D734DDD8-F691-44F1-BFE3-DEC468565CDE}" dt="2024-05-08T11:45:02.450" v="382" actId="1076"/>
          <ac:spMkLst>
            <pc:docMk/>
            <pc:sldMk cId="1631023056" sldId="3510"/>
            <ac:spMk id="11" creationId="{00000000-0000-0000-0000-000000000000}"/>
          </ac:spMkLst>
        </pc:spChg>
      </pc:sldChg>
      <pc:sldChg chg="modSp mod">
        <pc:chgData name="jayanth vellingiri" userId="530dc5af23789b7c" providerId="LiveId" clId="{D734DDD8-F691-44F1-BFE3-DEC468565CDE}" dt="2024-04-24T06:22:41.613" v="104" actId="14100"/>
        <pc:sldMkLst>
          <pc:docMk/>
          <pc:sldMk cId="1631023056" sldId="3511"/>
        </pc:sldMkLst>
        <pc:spChg chg="mod">
          <ac:chgData name="jayanth vellingiri" userId="530dc5af23789b7c" providerId="LiveId" clId="{D734DDD8-F691-44F1-BFE3-DEC468565CDE}" dt="2024-04-24T06:21:58.102" v="73" actId="20577"/>
          <ac:spMkLst>
            <pc:docMk/>
            <pc:sldMk cId="1631023056" sldId="3511"/>
            <ac:spMk id="106" creationId="{00000000-0000-0000-0000-000000000000}"/>
          </ac:spMkLst>
        </pc:spChg>
        <pc:picChg chg="mod">
          <ac:chgData name="jayanth vellingiri" userId="530dc5af23789b7c" providerId="LiveId" clId="{D734DDD8-F691-44F1-BFE3-DEC468565CDE}" dt="2024-04-24T06:22:41.613" v="104" actId="14100"/>
          <ac:picMkLst>
            <pc:docMk/>
            <pc:sldMk cId="1631023056" sldId="3511"/>
            <ac:picMk id="1026" creationId="{00000000-0000-0000-0000-000000000000}"/>
          </ac:picMkLst>
        </pc:picChg>
      </pc:sldChg>
      <pc:sldChg chg="modSp mod">
        <pc:chgData name="jayanth vellingiri" userId="530dc5af23789b7c" providerId="LiveId" clId="{D734DDD8-F691-44F1-BFE3-DEC468565CDE}" dt="2024-04-24T06:22:37.156" v="103" actId="14100"/>
        <pc:sldMkLst>
          <pc:docMk/>
          <pc:sldMk cId="1631023056" sldId="3512"/>
        </pc:sldMkLst>
        <pc:spChg chg="mod">
          <ac:chgData name="jayanth vellingiri" userId="530dc5af23789b7c" providerId="LiveId" clId="{D734DDD8-F691-44F1-BFE3-DEC468565CDE}" dt="2024-04-24T06:22:33.438" v="102" actId="6549"/>
          <ac:spMkLst>
            <pc:docMk/>
            <pc:sldMk cId="1631023056" sldId="3512"/>
            <ac:spMk id="106" creationId="{00000000-0000-0000-0000-000000000000}"/>
          </ac:spMkLst>
        </pc:spChg>
        <pc:picChg chg="mod">
          <ac:chgData name="jayanth vellingiri" userId="530dc5af23789b7c" providerId="LiveId" clId="{D734DDD8-F691-44F1-BFE3-DEC468565CDE}" dt="2024-04-24T06:22:37.156" v="103" actId="14100"/>
          <ac:picMkLst>
            <pc:docMk/>
            <pc:sldMk cId="1631023056" sldId="3512"/>
            <ac:picMk id="2050" creationId="{00000000-0000-0000-0000-000000000000}"/>
          </ac:picMkLst>
        </pc:picChg>
      </pc:sldChg>
      <pc:sldChg chg="modSp mod">
        <pc:chgData name="jayanth vellingiri" userId="530dc5af23789b7c" providerId="LiveId" clId="{D734DDD8-F691-44F1-BFE3-DEC468565CDE}" dt="2024-05-08T11:44:51.833" v="381" actId="1076"/>
        <pc:sldMkLst>
          <pc:docMk/>
          <pc:sldMk cId="1631023056" sldId="3513"/>
        </pc:sldMkLst>
        <pc:spChg chg="mod">
          <ac:chgData name="jayanth vellingiri" userId="530dc5af23789b7c" providerId="LiveId" clId="{D734DDD8-F691-44F1-BFE3-DEC468565CDE}" dt="2024-04-24T06:22:15.077" v="79" actId="20577"/>
          <ac:spMkLst>
            <pc:docMk/>
            <pc:sldMk cId="1631023056" sldId="3513"/>
            <ac:spMk id="106" creationId="{00000000-0000-0000-0000-000000000000}"/>
          </ac:spMkLst>
        </pc:spChg>
        <pc:picChg chg="mod">
          <ac:chgData name="jayanth vellingiri" userId="530dc5af23789b7c" providerId="LiveId" clId="{D734DDD8-F691-44F1-BFE3-DEC468565CDE}" dt="2024-05-08T11:44:51.833" v="381" actId="1076"/>
          <ac:picMkLst>
            <pc:docMk/>
            <pc:sldMk cId="1631023056" sldId="3513"/>
            <ac:picMk id="3074" creationId="{00000000-0000-0000-0000-000000000000}"/>
          </ac:picMkLst>
        </pc:picChg>
      </pc:sldChg>
      <pc:sldChg chg="modSp mod">
        <pc:chgData name="jayanth vellingiri" userId="530dc5af23789b7c" providerId="LiveId" clId="{D734DDD8-F691-44F1-BFE3-DEC468565CDE}" dt="2024-05-08T11:44:41.353" v="379" actId="1076"/>
        <pc:sldMkLst>
          <pc:docMk/>
          <pc:sldMk cId="1631023056" sldId="3514"/>
        </pc:sldMkLst>
        <pc:spChg chg="mod">
          <ac:chgData name="jayanth vellingiri" userId="530dc5af23789b7c" providerId="LiveId" clId="{D734DDD8-F691-44F1-BFE3-DEC468565CDE}" dt="2024-05-08T11:44:41.353" v="379" actId="1076"/>
          <ac:spMkLst>
            <pc:docMk/>
            <pc:sldMk cId="1631023056" sldId="3514"/>
            <ac:spMk id="11" creationId="{00000000-0000-0000-0000-000000000000}"/>
          </ac:spMkLst>
        </pc:spChg>
      </pc:sldChg>
      <pc:sldChg chg="modSp mod">
        <pc:chgData name="jayanth vellingiri" userId="530dc5af23789b7c" providerId="LiveId" clId="{D734DDD8-F691-44F1-BFE3-DEC468565CDE}" dt="2024-05-08T11:44:32.478" v="378" actId="1076"/>
        <pc:sldMkLst>
          <pc:docMk/>
          <pc:sldMk cId="1631023056" sldId="3516"/>
        </pc:sldMkLst>
        <pc:spChg chg="mod">
          <ac:chgData name="jayanth vellingiri" userId="530dc5af23789b7c" providerId="LiveId" clId="{D734DDD8-F691-44F1-BFE3-DEC468565CDE}" dt="2024-05-08T11:44:32.478" v="378" actId="1076"/>
          <ac:spMkLst>
            <pc:docMk/>
            <pc:sldMk cId="1631023056" sldId="3516"/>
            <ac:spMk id="11" creationId="{00000000-0000-0000-0000-000000000000}"/>
          </ac:spMkLst>
        </pc:spChg>
      </pc:sldChg>
      <pc:sldChg chg="modSp mod">
        <pc:chgData name="jayanth vellingiri" userId="530dc5af23789b7c" providerId="LiveId" clId="{D734DDD8-F691-44F1-BFE3-DEC468565CDE}" dt="2024-05-08T11:44:26.619" v="377" actId="1076"/>
        <pc:sldMkLst>
          <pc:docMk/>
          <pc:sldMk cId="1631023056" sldId="3517"/>
        </pc:sldMkLst>
        <pc:spChg chg="mod">
          <ac:chgData name="jayanth vellingiri" userId="530dc5af23789b7c" providerId="LiveId" clId="{D734DDD8-F691-44F1-BFE3-DEC468565CDE}" dt="2024-05-08T11:44:26.619" v="377" actId="1076"/>
          <ac:spMkLst>
            <pc:docMk/>
            <pc:sldMk cId="1631023056" sldId="3517"/>
            <ac:spMk id="11" creationId="{00000000-0000-0000-0000-000000000000}"/>
          </ac:spMkLst>
        </pc:spChg>
      </pc:sldChg>
      <pc:sldChg chg="modSp mod">
        <pc:chgData name="jayanth vellingiri" userId="530dc5af23789b7c" providerId="LiveId" clId="{D734DDD8-F691-44F1-BFE3-DEC468565CDE}" dt="2024-05-08T11:44:21.162" v="376" actId="1076"/>
        <pc:sldMkLst>
          <pc:docMk/>
          <pc:sldMk cId="1631023056" sldId="3518"/>
        </pc:sldMkLst>
        <pc:spChg chg="mod">
          <ac:chgData name="jayanth vellingiri" userId="530dc5af23789b7c" providerId="LiveId" clId="{D734DDD8-F691-44F1-BFE3-DEC468565CDE}" dt="2024-05-08T11:44:21.162" v="376" actId="1076"/>
          <ac:spMkLst>
            <pc:docMk/>
            <pc:sldMk cId="1631023056" sldId="3518"/>
            <ac:spMk id="11" creationId="{00000000-0000-0000-0000-000000000000}"/>
          </ac:spMkLst>
        </pc:spChg>
      </pc:sldChg>
      <pc:sldChg chg="new del ord">
        <pc:chgData name="jayanth vellingiri" userId="530dc5af23789b7c" providerId="LiveId" clId="{D734DDD8-F691-44F1-BFE3-DEC468565CDE}" dt="2024-04-24T07:22:57.981" v="109" actId="47"/>
        <pc:sldMkLst>
          <pc:docMk/>
          <pc:sldMk cId="747897479" sldId="3519"/>
        </pc:sldMkLst>
      </pc:sldChg>
      <pc:sldChg chg="delSp modSp add del mod">
        <pc:chgData name="jayanth vellingiri" userId="530dc5af23789b7c" providerId="LiveId" clId="{D734DDD8-F691-44F1-BFE3-DEC468565CDE}" dt="2024-04-24T07:24:20.275" v="115" actId="47"/>
        <pc:sldMkLst>
          <pc:docMk/>
          <pc:sldMk cId="1388104771" sldId="3520"/>
        </pc:sldMkLst>
        <pc:spChg chg="del mod">
          <ac:chgData name="jayanth vellingiri" userId="530dc5af23789b7c" providerId="LiveId" clId="{D734DDD8-F691-44F1-BFE3-DEC468565CDE}" dt="2024-04-24T07:24:02.280" v="113"/>
          <ac:spMkLst>
            <pc:docMk/>
            <pc:sldMk cId="1388104771" sldId="3520"/>
            <ac:spMk id="106" creationId="{00000000-0000-0000-0000-000000000000}"/>
          </ac:spMkLst>
        </pc:spChg>
      </pc:sldChg>
      <pc:sldChg chg="modSp add mod">
        <pc:chgData name="jayanth vellingiri" userId="530dc5af23789b7c" providerId="LiveId" clId="{D734DDD8-F691-44F1-BFE3-DEC468565CDE}" dt="2024-04-24T09:15:32.601" v="146" actId="14734"/>
        <pc:sldMkLst>
          <pc:docMk/>
          <pc:sldMk cId="1685658057" sldId="3521"/>
        </pc:sldMkLst>
        <pc:graphicFrameChg chg="modGraphic">
          <ac:chgData name="jayanth vellingiri" userId="530dc5af23789b7c" providerId="LiveId" clId="{D734DDD8-F691-44F1-BFE3-DEC468565CDE}" dt="2024-04-24T09:15:32.601" v="146" actId="14734"/>
          <ac:graphicFrameMkLst>
            <pc:docMk/>
            <pc:sldMk cId="1685658057" sldId="3521"/>
            <ac:graphicFrameMk id="3" creationId="{D3B35426-D627-459F-AD41-4A03E6896D40}"/>
          </ac:graphicFrameMkLst>
        </pc:graphicFrameChg>
      </pc:sldChg>
      <pc:sldChg chg="modSp add mod">
        <pc:chgData name="jayanth vellingiri" userId="530dc5af23789b7c" providerId="LiveId" clId="{D734DDD8-F691-44F1-BFE3-DEC468565CDE}" dt="2024-04-24T07:25:06.721" v="143" actId="1076"/>
        <pc:sldMkLst>
          <pc:docMk/>
          <pc:sldMk cId="4146829629" sldId="3522"/>
        </pc:sldMkLst>
        <pc:spChg chg="mod">
          <ac:chgData name="jayanth vellingiri" userId="530dc5af23789b7c" providerId="LiveId" clId="{D734DDD8-F691-44F1-BFE3-DEC468565CDE}" dt="2024-04-24T07:25:06.721" v="143" actId="1076"/>
          <ac:spMkLst>
            <pc:docMk/>
            <pc:sldMk cId="4146829629" sldId="3522"/>
            <ac:spMk id="106" creationId="{00000000-0000-0000-0000-000000000000}"/>
          </ac:spMkLst>
        </pc:spChg>
      </pc:sldChg>
      <pc:sldChg chg="add">
        <pc:chgData name="jayanth vellingiri" userId="530dc5af23789b7c" providerId="LiveId" clId="{D734DDD8-F691-44F1-BFE3-DEC468565CDE}" dt="2024-04-24T07:24:18.540" v="114" actId="2890"/>
        <pc:sldMkLst>
          <pc:docMk/>
          <pc:sldMk cId="362484841" sldId="3523"/>
        </pc:sldMkLst>
      </pc:sldChg>
      <pc:sldChg chg="modSp mod">
        <pc:chgData name="jayanth vellingiri" userId="530dc5af23789b7c" providerId="LiveId" clId="{D734DDD8-F691-44F1-BFE3-DEC468565CDE}" dt="2024-05-08T11:44:16" v="375" actId="1076"/>
        <pc:sldMkLst>
          <pc:docMk/>
          <pc:sldMk cId="1631023056" sldId="3525"/>
        </pc:sldMkLst>
        <pc:spChg chg="mod">
          <ac:chgData name="jayanth vellingiri" userId="530dc5af23789b7c" providerId="LiveId" clId="{D734DDD8-F691-44F1-BFE3-DEC468565CDE}" dt="2024-05-08T11:44:13.760" v="374" actId="1076"/>
          <ac:spMkLst>
            <pc:docMk/>
            <pc:sldMk cId="1631023056" sldId="3525"/>
            <ac:spMk id="11" creationId="{00000000-0000-0000-0000-000000000000}"/>
          </ac:spMkLst>
        </pc:spChg>
        <pc:picChg chg="mod">
          <ac:chgData name="jayanth vellingiri" userId="530dc5af23789b7c" providerId="LiveId" clId="{D734DDD8-F691-44F1-BFE3-DEC468565CDE}" dt="2024-05-08T11:44:16" v="375" actId="1076"/>
          <ac:picMkLst>
            <pc:docMk/>
            <pc:sldMk cId="1631023056" sldId="3525"/>
            <ac:picMk id="2050" creationId="{00000000-0000-0000-0000-000000000000}"/>
          </ac:picMkLst>
        </pc:picChg>
      </pc:sldChg>
      <pc:sldChg chg="modSp mod">
        <pc:chgData name="jayanth vellingiri" userId="530dc5af23789b7c" providerId="LiveId" clId="{D734DDD8-F691-44F1-BFE3-DEC468565CDE}" dt="2024-05-08T11:44:02.320" v="373" actId="6549"/>
        <pc:sldMkLst>
          <pc:docMk/>
          <pc:sldMk cId="1631023056" sldId="3528"/>
        </pc:sldMkLst>
        <pc:spChg chg="mod">
          <ac:chgData name="jayanth vellingiri" userId="530dc5af23789b7c" providerId="LiveId" clId="{D734DDD8-F691-44F1-BFE3-DEC468565CDE}" dt="2024-05-08T11:44:02.320" v="373" actId="6549"/>
          <ac:spMkLst>
            <pc:docMk/>
            <pc:sldMk cId="1631023056" sldId="3528"/>
            <ac:spMk id="11" creationId="{00000000-0000-0000-0000-000000000000}"/>
          </ac:spMkLst>
        </pc:spChg>
      </pc:sldChg>
      <pc:sldChg chg="modSp mod">
        <pc:chgData name="jayanth vellingiri" userId="530dc5af23789b7c" providerId="LiveId" clId="{D734DDD8-F691-44F1-BFE3-DEC468565CDE}" dt="2024-05-08T11:43:07.910" v="267" actId="1076"/>
        <pc:sldMkLst>
          <pc:docMk/>
          <pc:sldMk cId="1631023056" sldId="3530"/>
        </pc:sldMkLst>
        <pc:spChg chg="mod">
          <ac:chgData name="jayanth vellingiri" userId="530dc5af23789b7c" providerId="LiveId" clId="{D734DDD8-F691-44F1-BFE3-DEC468565CDE}" dt="2024-05-08T11:43:07.910" v="267" actId="1076"/>
          <ac:spMkLst>
            <pc:docMk/>
            <pc:sldMk cId="1631023056" sldId="3530"/>
            <ac:spMk id="11" creationId="{00000000-0000-0000-0000-000000000000}"/>
          </ac:spMkLst>
        </pc:spChg>
      </pc:sldChg>
      <pc:sldChg chg="modSp mod">
        <pc:chgData name="jayanth vellingiri" userId="530dc5af23789b7c" providerId="LiveId" clId="{D734DDD8-F691-44F1-BFE3-DEC468565CDE}" dt="2024-05-08T11:43:03.284" v="266" actId="14100"/>
        <pc:sldMkLst>
          <pc:docMk/>
          <pc:sldMk cId="1631023056" sldId="3531"/>
        </pc:sldMkLst>
        <pc:spChg chg="mod">
          <ac:chgData name="jayanth vellingiri" userId="530dc5af23789b7c" providerId="LiveId" clId="{D734DDD8-F691-44F1-BFE3-DEC468565CDE}" dt="2024-05-08T11:42:59.256" v="264" actId="1076"/>
          <ac:spMkLst>
            <pc:docMk/>
            <pc:sldMk cId="1631023056" sldId="3531"/>
            <ac:spMk id="11" creationId="{00000000-0000-0000-0000-000000000000}"/>
          </ac:spMkLst>
        </pc:spChg>
        <pc:picChg chg="mod">
          <ac:chgData name="jayanth vellingiri" userId="530dc5af23789b7c" providerId="LiveId" clId="{D734DDD8-F691-44F1-BFE3-DEC468565CDE}" dt="2024-05-08T11:43:03.284" v="266" actId="14100"/>
          <ac:picMkLst>
            <pc:docMk/>
            <pc:sldMk cId="1631023056" sldId="3531"/>
            <ac:picMk id="10" creationId="{00000000-0000-0000-0000-000000000000}"/>
          </ac:picMkLst>
        </pc:picChg>
      </pc:sldChg>
      <pc:sldChg chg="modSp mod">
        <pc:chgData name="jayanth vellingiri" userId="530dc5af23789b7c" providerId="LiveId" clId="{D734DDD8-F691-44F1-BFE3-DEC468565CDE}" dt="2024-05-08T11:42:51.256" v="263" actId="20577"/>
        <pc:sldMkLst>
          <pc:docMk/>
          <pc:sldMk cId="1631023056" sldId="3532"/>
        </pc:sldMkLst>
        <pc:spChg chg="mod">
          <ac:chgData name="jayanth vellingiri" userId="530dc5af23789b7c" providerId="LiveId" clId="{D734DDD8-F691-44F1-BFE3-DEC468565CDE}" dt="2024-05-08T11:42:51.256" v="263" actId="20577"/>
          <ac:spMkLst>
            <pc:docMk/>
            <pc:sldMk cId="1631023056" sldId="3532"/>
            <ac:spMk id="11" creationId="{00000000-0000-0000-0000-000000000000}"/>
          </ac:spMkLst>
        </pc:spChg>
      </pc:sldChg>
      <pc:sldChg chg="modSp mod">
        <pc:chgData name="jayanth vellingiri" userId="530dc5af23789b7c" providerId="LiveId" clId="{D734DDD8-F691-44F1-BFE3-DEC468565CDE}" dt="2024-05-08T11:42:38.295" v="246" actId="1076"/>
        <pc:sldMkLst>
          <pc:docMk/>
          <pc:sldMk cId="1631023056" sldId="3533"/>
        </pc:sldMkLst>
        <pc:spChg chg="mod">
          <ac:chgData name="jayanth vellingiri" userId="530dc5af23789b7c" providerId="LiveId" clId="{D734DDD8-F691-44F1-BFE3-DEC468565CDE}" dt="2024-05-08T11:42:38.295" v="246" actId="1076"/>
          <ac:spMkLst>
            <pc:docMk/>
            <pc:sldMk cId="1631023056" sldId="3533"/>
            <ac:spMk id="11" creationId="{00000000-0000-0000-0000-000000000000}"/>
          </ac:spMkLst>
        </pc:spChg>
      </pc:sldChg>
      <pc:sldChg chg="modSp mod">
        <pc:chgData name="jayanth vellingiri" userId="530dc5af23789b7c" providerId="LiveId" clId="{D734DDD8-F691-44F1-BFE3-DEC468565CDE}" dt="2024-05-08T11:42:33.649" v="245" actId="1076"/>
        <pc:sldMkLst>
          <pc:docMk/>
          <pc:sldMk cId="1631023056" sldId="3534"/>
        </pc:sldMkLst>
        <pc:spChg chg="mod">
          <ac:chgData name="jayanth vellingiri" userId="530dc5af23789b7c" providerId="LiveId" clId="{D734DDD8-F691-44F1-BFE3-DEC468565CDE}" dt="2024-05-08T11:42:33.649" v="245" actId="1076"/>
          <ac:spMkLst>
            <pc:docMk/>
            <pc:sldMk cId="1631023056" sldId="3534"/>
            <ac:spMk id="11" creationId="{00000000-0000-0000-0000-000000000000}"/>
          </ac:spMkLst>
        </pc:spChg>
      </pc:sldChg>
      <pc:sldChg chg="modSp mod">
        <pc:chgData name="jayanth vellingiri" userId="530dc5af23789b7c" providerId="LiveId" clId="{D734DDD8-F691-44F1-BFE3-DEC468565CDE}" dt="2024-05-08T11:42:28.500" v="244" actId="1076"/>
        <pc:sldMkLst>
          <pc:docMk/>
          <pc:sldMk cId="1631023056" sldId="3535"/>
        </pc:sldMkLst>
        <pc:spChg chg="mod">
          <ac:chgData name="jayanth vellingiri" userId="530dc5af23789b7c" providerId="LiveId" clId="{D734DDD8-F691-44F1-BFE3-DEC468565CDE}" dt="2024-05-08T11:42:28.500" v="244" actId="1076"/>
          <ac:spMkLst>
            <pc:docMk/>
            <pc:sldMk cId="1631023056" sldId="3535"/>
            <ac:spMk id="11" creationId="{00000000-0000-0000-0000-000000000000}"/>
          </ac:spMkLst>
        </pc:spChg>
      </pc:sldChg>
      <pc:sldChg chg="modSp mod">
        <pc:chgData name="jayanth vellingiri" userId="530dc5af23789b7c" providerId="LiveId" clId="{D734DDD8-F691-44F1-BFE3-DEC468565CDE}" dt="2024-05-08T11:41:49.454" v="243" actId="1076"/>
        <pc:sldMkLst>
          <pc:docMk/>
          <pc:sldMk cId="1631023056" sldId="3536"/>
        </pc:sldMkLst>
        <pc:picChg chg="mod">
          <ac:chgData name="jayanth vellingiri" userId="530dc5af23789b7c" providerId="LiveId" clId="{D734DDD8-F691-44F1-BFE3-DEC468565CDE}" dt="2024-05-08T11:41:49.454" v="243" actId="1076"/>
          <ac:picMkLst>
            <pc:docMk/>
            <pc:sldMk cId="1631023056" sldId="3536"/>
            <ac:picMk id="12290" creationId="{00000000-0000-0000-0000-000000000000}"/>
          </ac:picMkLst>
        </pc:picChg>
      </pc:sldChg>
      <pc:sldChg chg="modSp mod">
        <pc:chgData name="jayanth vellingiri" userId="530dc5af23789b7c" providerId="LiveId" clId="{D734DDD8-F691-44F1-BFE3-DEC468565CDE}" dt="2024-05-08T11:41:37.868" v="240" actId="1076"/>
        <pc:sldMkLst>
          <pc:docMk/>
          <pc:sldMk cId="1631023056" sldId="3537"/>
        </pc:sldMkLst>
        <pc:spChg chg="mod">
          <ac:chgData name="jayanth vellingiri" userId="530dc5af23789b7c" providerId="LiveId" clId="{D734DDD8-F691-44F1-BFE3-DEC468565CDE}" dt="2024-05-08T11:41:37.868" v="240" actId="1076"/>
          <ac:spMkLst>
            <pc:docMk/>
            <pc:sldMk cId="1631023056" sldId="3537"/>
            <ac:spMk id="11" creationId="{00000000-0000-0000-0000-000000000000}"/>
          </ac:spMkLst>
        </pc:spChg>
      </pc:sldChg>
      <pc:sldChg chg="modSp mod">
        <pc:chgData name="jayanth vellingiri" userId="530dc5af23789b7c" providerId="LiveId" clId="{D734DDD8-F691-44F1-BFE3-DEC468565CDE}" dt="2024-05-08T11:41:30.677" v="239" actId="113"/>
        <pc:sldMkLst>
          <pc:docMk/>
          <pc:sldMk cId="1631023056" sldId="3538"/>
        </pc:sldMkLst>
        <pc:spChg chg="mod">
          <ac:chgData name="jayanth vellingiri" userId="530dc5af23789b7c" providerId="LiveId" clId="{D734DDD8-F691-44F1-BFE3-DEC468565CDE}" dt="2024-05-08T11:41:30.677" v="239" actId="113"/>
          <ac:spMkLst>
            <pc:docMk/>
            <pc:sldMk cId="1631023056" sldId="3538"/>
            <ac:spMk id="11" creationId="{00000000-0000-0000-0000-000000000000}"/>
          </ac:spMkLst>
        </pc:spChg>
      </pc:sldChg>
      <pc:sldChg chg="modSp mod">
        <pc:chgData name="jayanth vellingiri" userId="530dc5af23789b7c" providerId="LiveId" clId="{D734DDD8-F691-44F1-BFE3-DEC468565CDE}" dt="2024-05-08T11:41:21.348" v="236" actId="1076"/>
        <pc:sldMkLst>
          <pc:docMk/>
          <pc:sldMk cId="1631023056" sldId="3539"/>
        </pc:sldMkLst>
        <pc:spChg chg="mod">
          <ac:chgData name="jayanth vellingiri" userId="530dc5af23789b7c" providerId="LiveId" clId="{D734DDD8-F691-44F1-BFE3-DEC468565CDE}" dt="2024-05-08T11:41:21.348" v="236" actId="1076"/>
          <ac:spMkLst>
            <pc:docMk/>
            <pc:sldMk cId="1631023056" sldId="3539"/>
            <ac:spMk id="11" creationId="{00000000-0000-0000-0000-000000000000}"/>
          </ac:spMkLst>
        </pc:spChg>
      </pc:sldChg>
      <pc:sldChg chg="modSp mod">
        <pc:chgData name="jayanth vellingiri" userId="530dc5af23789b7c" providerId="LiveId" clId="{D734DDD8-F691-44F1-BFE3-DEC468565CDE}" dt="2024-05-08T11:41:04.840" v="233" actId="1076"/>
        <pc:sldMkLst>
          <pc:docMk/>
          <pc:sldMk cId="1631023056" sldId="3540"/>
        </pc:sldMkLst>
        <pc:picChg chg="mod">
          <ac:chgData name="jayanth vellingiri" userId="530dc5af23789b7c" providerId="LiveId" clId="{D734DDD8-F691-44F1-BFE3-DEC468565CDE}" dt="2024-05-08T11:41:04.840" v="233" actId="1076"/>
          <ac:picMkLst>
            <pc:docMk/>
            <pc:sldMk cId="1631023056" sldId="3540"/>
            <ac:picMk id="1027" creationId="{00000000-0000-0000-0000-000000000000}"/>
          </ac:picMkLst>
        </pc:picChg>
      </pc:sldChg>
      <pc:sldChg chg="modSp mod">
        <pc:chgData name="jayanth vellingiri" userId="530dc5af23789b7c" providerId="LiveId" clId="{D734DDD8-F691-44F1-BFE3-DEC468565CDE}" dt="2024-05-08T11:47:17.368" v="429" actId="6549"/>
        <pc:sldMkLst>
          <pc:docMk/>
          <pc:sldMk cId="1631023056" sldId="3541"/>
        </pc:sldMkLst>
        <pc:spChg chg="mod">
          <ac:chgData name="jayanth vellingiri" userId="530dc5af23789b7c" providerId="LiveId" clId="{D734DDD8-F691-44F1-BFE3-DEC468565CDE}" dt="2024-05-08T11:47:17.368" v="429" actId="6549"/>
          <ac:spMkLst>
            <pc:docMk/>
            <pc:sldMk cId="1631023056" sldId="3541"/>
            <ac:spMk id="11" creationId="{00000000-0000-0000-0000-000000000000}"/>
          </ac:spMkLst>
        </pc:spChg>
        <pc:spChg chg="mod">
          <ac:chgData name="jayanth vellingiri" userId="530dc5af23789b7c" providerId="LiveId" clId="{D734DDD8-F691-44F1-BFE3-DEC468565CDE}" dt="2024-05-08T11:45:14.444" v="383" actId="1076"/>
          <ac:spMkLst>
            <pc:docMk/>
            <pc:sldMk cId="1631023056" sldId="3541"/>
            <ac:spMk id="106" creationId="{00000000-0000-0000-0000-000000000000}"/>
          </ac:spMkLst>
        </pc:spChg>
      </pc:sldChg>
      <pc:sldChg chg="modSp mod">
        <pc:chgData name="jayanth vellingiri" userId="530dc5af23789b7c" providerId="LiveId" clId="{D734DDD8-F691-44F1-BFE3-DEC468565CDE}" dt="2024-05-09T12:29:06.190" v="430" actId="313"/>
        <pc:sldMkLst>
          <pc:docMk/>
          <pc:sldMk cId="1631023056" sldId="3544"/>
        </pc:sldMkLst>
        <pc:graphicFrameChg chg="modGraphic">
          <ac:chgData name="jayanth vellingiri" userId="530dc5af23789b7c" providerId="LiveId" clId="{D734DDD8-F691-44F1-BFE3-DEC468565CDE}" dt="2024-05-09T12:29:06.190" v="430" actId="313"/>
          <ac:graphicFrameMkLst>
            <pc:docMk/>
            <pc:sldMk cId="1631023056" sldId="3544"/>
            <ac:graphicFrameMk id="18" creationId="{00000000-0000-0000-0000-000000000000}"/>
          </ac:graphicFrameMkLst>
        </pc:graphicFrameChg>
      </pc:sldChg>
    </pc:docChg>
  </pc:docChgLst>
  <pc:docChgLst>
    <pc:chgData name="jayanth vellingiri" userId="530dc5af23789b7c" providerId="LiveId" clId="{AC7B6663-CC7B-48D1-B66D-D3C54678FFBA}"/>
    <pc:docChg chg="custSel modSld">
      <pc:chgData name="jayanth vellingiri" userId="530dc5af23789b7c" providerId="LiveId" clId="{AC7B6663-CC7B-48D1-B66D-D3C54678FFBA}" dt="2024-07-10T05:19:57.072" v="189" actId="6549"/>
      <pc:docMkLst>
        <pc:docMk/>
      </pc:docMkLst>
      <pc:sldChg chg="modSp mod">
        <pc:chgData name="jayanth vellingiri" userId="530dc5af23789b7c" providerId="LiveId" clId="{AC7B6663-CC7B-48D1-B66D-D3C54678FFBA}" dt="2024-07-04T04:37:24.650" v="0" actId="20577"/>
        <pc:sldMkLst>
          <pc:docMk/>
          <pc:sldMk cId="1747428043" sldId="3439"/>
        </pc:sldMkLst>
        <pc:spChg chg="mod">
          <ac:chgData name="jayanth vellingiri" userId="530dc5af23789b7c" providerId="LiveId" clId="{AC7B6663-CC7B-48D1-B66D-D3C54678FFBA}" dt="2024-07-04T04:37:24.650" v="0" actId="20577"/>
          <ac:spMkLst>
            <pc:docMk/>
            <pc:sldMk cId="1747428043" sldId="3439"/>
            <ac:spMk id="106" creationId="{00000000-0000-0000-0000-000000000000}"/>
          </ac:spMkLst>
        </pc:spChg>
      </pc:sldChg>
      <pc:sldChg chg="modSp mod">
        <pc:chgData name="jayanth vellingiri" userId="530dc5af23789b7c" providerId="LiveId" clId="{AC7B6663-CC7B-48D1-B66D-D3C54678FFBA}" dt="2024-07-04T04:37:47.132" v="2" actId="20577"/>
        <pc:sldMkLst>
          <pc:docMk/>
          <pc:sldMk cId="1747428043" sldId="3440"/>
        </pc:sldMkLst>
        <pc:spChg chg="mod">
          <ac:chgData name="jayanth vellingiri" userId="530dc5af23789b7c" providerId="LiveId" clId="{AC7B6663-CC7B-48D1-B66D-D3C54678FFBA}" dt="2024-07-04T04:37:47.132" v="2" actId="20577"/>
          <ac:spMkLst>
            <pc:docMk/>
            <pc:sldMk cId="1747428043" sldId="3440"/>
            <ac:spMk id="106" creationId="{00000000-0000-0000-0000-000000000000}"/>
          </ac:spMkLst>
        </pc:spChg>
      </pc:sldChg>
      <pc:sldChg chg="modSp mod">
        <pc:chgData name="jayanth vellingiri" userId="530dc5af23789b7c" providerId="LiveId" clId="{AC7B6663-CC7B-48D1-B66D-D3C54678FFBA}" dt="2024-07-04T04:45:09.517" v="28" actId="20577"/>
        <pc:sldMkLst>
          <pc:docMk/>
          <pc:sldMk cId="1747428043" sldId="3442"/>
        </pc:sldMkLst>
        <pc:spChg chg="mod">
          <ac:chgData name="jayanth vellingiri" userId="530dc5af23789b7c" providerId="LiveId" clId="{AC7B6663-CC7B-48D1-B66D-D3C54678FFBA}" dt="2024-07-04T04:45:09.517" v="28" actId="20577"/>
          <ac:spMkLst>
            <pc:docMk/>
            <pc:sldMk cId="1747428043" sldId="3442"/>
            <ac:spMk id="106" creationId="{00000000-0000-0000-0000-000000000000}"/>
          </ac:spMkLst>
        </pc:spChg>
      </pc:sldChg>
      <pc:sldChg chg="modSp mod">
        <pc:chgData name="jayanth vellingiri" userId="530dc5af23789b7c" providerId="LiveId" clId="{AC7B6663-CC7B-48D1-B66D-D3C54678FFBA}" dt="2024-07-04T04:54:14.454" v="103" actId="20577"/>
        <pc:sldMkLst>
          <pc:docMk/>
          <pc:sldMk cId="1747428043" sldId="3443"/>
        </pc:sldMkLst>
        <pc:spChg chg="mod">
          <ac:chgData name="jayanth vellingiri" userId="530dc5af23789b7c" providerId="LiveId" clId="{AC7B6663-CC7B-48D1-B66D-D3C54678FFBA}" dt="2024-07-04T04:54:14.454" v="103" actId="20577"/>
          <ac:spMkLst>
            <pc:docMk/>
            <pc:sldMk cId="1747428043" sldId="3443"/>
            <ac:spMk id="106" creationId="{00000000-0000-0000-0000-000000000000}"/>
          </ac:spMkLst>
        </pc:spChg>
      </pc:sldChg>
      <pc:sldChg chg="modSp mod">
        <pc:chgData name="jayanth vellingiri" userId="530dc5af23789b7c" providerId="LiveId" clId="{AC7B6663-CC7B-48D1-B66D-D3C54678FFBA}" dt="2024-07-04T10:02:41.266" v="110" actId="20577"/>
        <pc:sldMkLst>
          <pc:docMk/>
          <pc:sldMk cId="1747428043" sldId="3447"/>
        </pc:sldMkLst>
        <pc:spChg chg="mod">
          <ac:chgData name="jayanth vellingiri" userId="530dc5af23789b7c" providerId="LiveId" clId="{AC7B6663-CC7B-48D1-B66D-D3C54678FFBA}" dt="2024-07-04T10:02:41.266" v="110" actId="20577"/>
          <ac:spMkLst>
            <pc:docMk/>
            <pc:sldMk cId="1747428043" sldId="3447"/>
            <ac:spMk id="106" creationId="{00000000-0000-0000-0000-000000000000}"/>
          </ac:spMkLst>
        </pc:spChg>
      </pc:sldChg>
      <pc:sldChg chg="modSp mod">
        <pc:chgData name="jayanth vellingiri" userId="530dc5af23789b7c" providerId="LiveId" clId="{AC7B6663-CC7B-48D1-B66D-D3C54678FFBA}" dt="2024-07-10T05:19:57.072" v="189" actId="6549"/>
        <pc:sldMkLst>
          <pc:docMk/>
          <pc:sldMk cId="1631023056" sldId="3474"/>
        </pc:sldMkLst>
        <pc:spChg chg="mod">
          <ac:chgData name="jayanth vellingiri" userId="530dc5af23789b7c" providerId="LiveId" clId="{AC7B6663-CC7B-48D1-B66D-D3C54678FFBA}" dt="2024-07-10T05:19:57.072" v="189" actId="6549"/>
          <ac:spMkLst>
            <pc:docMk/>
            <pc:sldMk cId="1631023056" sldId="3474"/>
            <ac:spMk id="9" creationId="{00000000-0000-0000-0000-000000000000}"/>
          </ac:spMkLst>
        </pc:spChg>
      </pc:sldChg>
      <pc:sldChg chg="modSp mod">
        <pc:chgData name="jayanth vellingiri" userId="530dc5af23789b7c" providerId="LiveId" clId="{AC7B6663-CC7B-48D1-B66D-D3C54678FFBA}" dt="2024-07-10T04:23:47.033" v="188" actId="20577"/>
        <pc:sldMkLst>
          <pc:docMk/>
          <pc:sldMk cId="1631023056" sldId="3475"/>
        </pc:sldMkLst>
        <pc:spChg chg="mod">
          <ac:chgData name="jayanth vellingiri" userId="530dc5af23789b7c" providerId="LiveId" clId="{AC7B6663-CC7B-48D1-B66D-D3C54678FFBA}" dt="2024-07-10T04:23:47.033" v="188" actId="20577"/>
          <ac:spMkLst>
            <pc:docMk/>
            <pc:sldMk cId="1631023056" sldId="3475"/>
            <ac:spMk id="106" creationId="{00000000-0000-0000-0000-000000000000}"/>
          </ac:spMkLst>
        </pc:spChg>
      </pc:sldChg>
    </pc:docChg>
  </pc:docChgLst>
  <pc:docChgLst>
    <pc:chgData name="jayanth vellingiri" userId="530dc5af23789b7c" providerId="LiveId" clId="{AF0D164A-0CAD-4CFE-B912-54E53CEA134D}"/>
    <pc:docChg chg="custSel addSld delSld modSld">
      <pc:chgData name="jayanth vellingiri" userId="530dc5af23789b7c" providerId="LiveId" clId="{AF0D164A-0CAD-4CFE-B912-54E53CEA134D}" dt="2024-04-12T06:11:05.409" v="123" actId="2696"/>
      <pc:docMkLst>
        <pc:docMk/>
      </pc:docMkLst>
      <pc:sldChg chg="modSp mod">
        <pc:chgData name="jayanth vellingiri" userId="530dc5af23789b7c" providerId="LiveId" clId="{AF0D164A-0CAD-4CFE-B912-54E53CEA134D}" dt="2024-04-12T05:31:52.172" v="2" actId="20577"/>
        <pc:sldMkLst>
          <pc:docMk/>
          <pc:sldMk cId="1747428043" sldId="3440"/>
        </pc:sldMkLst>
        <pc:spChg chg="mod">
          <ac:chgData name="jayanth vellingiri" userId="530dc5af23789b7c" providerId="LiveId" clId="{AF0D164A-0CAD-4CFE-B912-54E53CEA134D}" dt="2024-04-12T05:31:52.172" v="2" actId="20577"/>
          <ac:spMkLst>
            <pc:docMk/>
            <pc:sldMk cId="1747428043" sldId="3440"/>
            <ac:spMk id="106" creationId="{00000000-0000-0000-0000-000000000000}"/>
          </ac:spMkLst>
        </pc:spChg>
      </pc:sldChg>
      <pc:sldChg chg="modSp mod">
        <pc:chgData name="jayanth vellingiri" userId="530dc5af23789b7c" providerId="LiveId" clId="{AF0D164A-0CAD-4CFE-B912-54E53CEA134D}" dt="2024-04-12T05:32:47.779" v="4" actId="20577"/>
        <pc:sldMkLst>
          <pc:docMk/>
          <pc:sldMk cId="1747428043" sldId="3448"/>
        </pc:sldMkLst>
        <pc:spChg chg="mod">
          <ac:chgData name="jayanth vellingiri" userId="530dc5af23789b7c" providerId="LiveId" clId="{AF0D164A-0CAD-4CFE-B912-54E53CEA134D}" dt="2024-04-12T05:32:47.779" v="4" actId="20577"/>
          <ac:spMkLst>
            <pc:docMk/>
            <pc:sldMk cId="1747428043" sldId="3448"/>
            <ac:spMk id="106" creationId="{00000000-0000-0000-0000-000000000000}"/>
          </ac:spMkLst>
        </pc:spChg>
      </pc:sldChg>
      <pc:sldChg chg="addSp modSp add mod">
        <pc:chgData name="jayanth vellingiri" userId="530dc5af23789b7c" providerId="LiveId" clId="{AF0D164A-0CAD-4CFE-B912-54E53CEA134D}" dt="2024-04-12T05:41:42.566" v="119" actId="1076"/>
        <pc:sldMkLst>
          <pc:docMk/>
          <pc:sldMk cId="1631023056" sldId="3451"/>
        </pc:sldMkLst>
        <pc:spChg chg="mod">
          <ac:chgData name="jayanth vellingiri" userId="530dc5af23789b7c" providerId="LiveId" clId="{AF0D164A-0CAD-4CFE-B912-54E53CEA134D}" dt="2024-04-12T05:41:39.601" v="118" actId="20577"/>
          <ac:spMkLst>
            <pc:docMk/>
            <pc:sldMk cId="1631023056" sldId="3451"/>
            <ac:spMk id="106" creationId="{00000000-0000-0000-0000-000000000000}"/>
          </ac:spMkLst>
        </pc:spChg>
        <pc:picChg chg="add mod">
          <ac:chgData name="jayanth vellingiri" userId="530dc5af23789b7c" providerId="LiveId" clId="{AF0D164A-0CAD-4CFE-B912-54E53CEA134D}" dt="2024-04-12T05:41:42.566" v="119" actId="1076"/>
          <ac:picMkLst>
            <pc:docMk/>
            <pc:sldMk cId="1631023056" sldId="3451"/>
            <ac:picMk id="3" creationId="{2A03E30D-8C8F-79DC-C6B1-FCC98D1C5B64}"/>
          </ac:picMkLst>
        </pc:picChg>
      </pc:sldChg>
      <pc:sldChg chg="delSp modSp add del mod">
        <pc:chgData name="jayanth vellingiri" userId="530dc5af23789b7c" providerId="LiveId" clId="{AF0D164A-0CAD-4CFE-B912-54E53CEA134D}" dt="2024-04-12T06:11:05.409" v="123" actId="2696"/>
        <pc:sldMkLst>
          <pc:docMk/>
          <pc:sldMk cId="796993841" sldId="3452"/>
        </pc:sldMkLst>
        <pc:spChg chg="mod">
          <ac:chgData name="jayanth vellingiri" userId="530dc5af23789b7c" providerId="LiveId" clId="{AF0D164A-0CAD-4CFE-B912-54E53CEA134D}" dt="2024-04-12T06:10:51.144" v="122" actId="20577"/>
          <ac:spMkLst>
            <pc:docMk/>
            <pc:sldMk cId="796993841" sldId="3452"/>
            <ac:spMk id="106" creationId="{00000000-0000-0000-0000-000000000000}"/>
          </ac:spMkLst>
        </pc:spChg>
        <pc:picChg chg="del">
          <ac:chgData name="jayanth vellingiri" userId="530dc5af23789b7c" providerId="LiveId" clId="{AF0D164A-0CAD-4CFE-B912-54E53CEA134D}" dt="2024-04-12T06:10:48.068" v="121" actId="478"/>
          <ac:picMkLst>
            <pc:docMk/>
            <pc:sldMk cId="796993841" sldId="3452"/>
            <ac:picMk id="3" creationId="{2A03E30D-8C8F-79DC-C6B1-FCC98D1C5B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58E83-2756-4F35-86A3-31B07BD0BCDA}" type="datetimeFigureOut">
              <a:rPr lang="en-IN" smtClean="0"/>
              <a:pPr/>
              <a:t>13-07-2024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34649-9C1A-4524-8612-C753920C9971}" type="slidenum">
              <a:rPr lang="en-IN" smtClean="0"/>
              <a:pPr/>
              <a:t>‹#›</a:t>
            </a:fld>
            <a:endParaRPr lang="en-IN"/>
          </a:p>
        </p:txBody>
      </p:sp>
    </p:spTree>
    <p:extLst>
      <p:ext uri="{BB962C8B-B14F-4D97-AF65-F5344CB8AC3E}">
        <p14:creationId xmlns:p14="http://schemas.microsoft.com/office/powerpoint/2010/main" val="388426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26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2 to 17</a:t>
            </a:r>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566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2 to 17</a:t>
            </a:r>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566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926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2 to 17</a:t>
            </a:r>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566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8952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27741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615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1C26377-C0E6-A359-DA85-F809A0652AC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F0A1A8E-8616-C665-E584-8565F3FA40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21A73AC3-99C1-8373-BAD3-A306F4E3A79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 : 1 to 233</a:t>
            </a:r>
            <a:endParaRPr b="1" dirty="0"/>
          </a:p>
        </p:txBody>
      </p:sp>
      <p:sp>
        <p:nvSpPr>
          <p:cNvPr id="104" name="Google Shape;104;p3:notes">
            <a:extLst>
              <a:ext uri="{FF2B5EF4-FFF2-40B4-BE49-F238E27FC236}">
                <a16:creationId xmlns:a16="http://schemas.microsoft.com/office/drawing/2014/main" id="{DFAEBEFA-0AF1-FE00-BA74-FEBFCFFD66B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966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2F97636-9063-98E6-C1AD-000B3FC2DC6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C0BECDE-566D-00FC-8A18-50E82F12FC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D95D6166-8956-AF6E-BC81-739C3AFD1EE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a:extLst>
              <a:ext uri="{FF2B5EF4-FFF2-40B4-BE49-F238E27FC236}">
                <a16:creationId xmlns:a16="http://schemas.microsoft.com/office/drawing/2014/main" id="{4CFBE6D5-B80B-DB3B-D4A6-922BAA45CAF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7131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C2EACCB-91A5-D76D-479C-150FA69D98F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694CA0A-0167-FE7C-3423-75C4777277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92AB9B7A-EB96-21C6-F710-B212CF8CD03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a:extLst>
              <a:ext uri="{FF2B5EF4-FFF2-40B4-BE49-F238E27FC236}">
                <a16:creationId xmlns:a16="http://schemas.microsoft.com/office/drawing/2014/main" id="{38E7B295-1338-E4AA-7156-708EED42AF5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550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8840040-79FD-B7C7-4104-C438055BB7A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430C3300-7226-A8E7-3523-6DE63BBA9E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C24DBF99-F4E5-FA3C-0C51-B44E948BDDE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705 to 715 &amp; 301(like) to 330(between) &amp; 360 to 412 (Union)</a:t>
            </a:r>
          </a:p>
        </p:txBody>
      </p:sp>
      <p:sp>
        <p:nvSpPr>
          <p:cNvPr id="104" name="Google Shape;104;p3:notes">
            <a:extLst>
              <a:ext uri="{FF2B5EF4-FFF2-40B4-BE49-F238E27FC236}">
                <a16:creationId xmlns:a16="http://schemas.microsoft.com/office/drawing/2014/main" id="{6681554E-17E5-9C51-3DA4-15BA39A9933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912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5752E50-4F99-7F22-F2F1-56BB402EE81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C45FDB2-EE76-A17F-B91D-1EEF2A3641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ED3D348C-72AB-CE78-540F-2A66F996F94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445 to 697</a:t>
            </a:r>
            <a:endParaRPr b="1" dirty="0"/>
          </a:p>
        </p:txBody>
      </p:sp>
      <p:sp>
        <p:nvSpPr>
          <p:cNvPr id="104" name="Google Shape;104;p3:notes">
            <a:extLst>
              <a:ext uri="{FF2B5EF4-FFF2-40B4-BE49-F238E27FC236}">
                <a16:creationId xmlns:a16="http://schemas.microsoft.com/office/drawing/2014/main" id="{A06F6115-B569-772B-FBB7-5A9545E5069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356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9B2F5B3-8218-CE54-5ED6-F0FCCF3F52D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635BA33-AA62-B38C-380A-796B40E771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00FC2D84-5C05-58AF-C3DC-DE78937FBB1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89 to 113</a:t>
            </a:r>
            <a:endParaRPr b="1" dirty="0"/>
          </a:p>
        </p:txBody>
      </p:sp>
      <p:sp>
        <p:nvSpPr>
          <p:cNvPr id="104" name="Google Shape;104;p3:notes">
            <a:extLst>
              <a:ext uri="{FF2B5EF4-FFF2-40B4-BE49-F238E27FC236}">
                <a16:creationId xmlns:a16="http://schemas.microsoft.com/office/drawing/2014/main" id="{C8FDF3F9-9A4C-9567-82C0-86D1E6E090C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4298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E138E10-46AB-AF54-F951-5AE363D3853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1D3DB73-5ED7-1476-2EE8-B9872AEF9E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DABA5F17-1411-D273-6A0C-452E713E5A3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339 to 357</a:t>
            </a:r>
            <a:endParaRPr b="1" dirty="0"/>
          </a:p>
        </p:txBody>
      </p:sp>
      <p:sp>
        <p:nvSpPr>
          <p:cNvPr id="104" name="Google Shape;104;p3:notes">
            <a:extLst>
              <a:ext uri="{FF2B5EF4-FFF2-40B4-BE49-F238E27FC236}">
                <a16:creationId xmlns:a16="http://schemas.microsoft.com/office/drawing/2014/main" id="{BEFA035B-B819-915C-20FC-12653BB1416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4747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F3620A0-EEBE-EAA1-F0FF-63C838402E4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BE8DE0D-CDA9-A72E-D0B9-A019FDFD93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BAFAD41F-0B98-4C9F-6DA4-36235D35C8C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748 to 750 &amp; 699 to 701</a:t>
            </a:r>
            <a:endParaRPr b="1" dirty="0"/>
          </a:p>
        </p:txBody>
      </p:sp>
      <p:sp>
        <p:nvSpPr>
          <p:cNvPr id="104" name="Google Shape;104;p3:notes">
            <a:extLst>
              <a:ext uri="{FF2B5EF4-FFF2-40B4-BE49-F238E27FC236}">
                <a16:creationId xmlns:a16="http://schemas.microsoft.com/office/drawing/2014/main" id="{5AED9A54-148A-6A98-0465-34E4026F0AF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26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26AF60A-D54F-27E2-0A6F-B6A8071FD95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8706C4A-2EC3-27D3-59A4-A3EDFAAE16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58017516-5A1C-639F-04BD-6A4F768FA4B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716 to 737</a:t>
            </a:r>
            <a:endParaRPr b="1" dirty="0"/>
          </a:p>
        </p:txBody>
      </p:sp>
      <p:sp>
        <p:nvSpPr>
          <p:cNvPr id="104" name="Google Shape;104;p3:notes">
            <a:extLst>
              <a:ext uri="{FF2B5EF4-FFF2-40B4-BE49-F238E27FC236}">
                <a16:creationId xmlns:a16="http://schemas.microsoft.com/office/drawing/2014/main" id="{DF6822B7-5FEA-8E5D-342B-AF7B8F9F810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4015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291A536-D880-87A5-B2BD-2BAE02B965A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24FDFDA-664D-55B2-A917-989E493478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4FB16C9F-45FA-4F66-5395-4C09B7BBFED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413 to 422</a:t>
            </a:r>
            <a:endParaRPr b="1" dirty="0"/>
          </a:p>
        </p:txBody>
      </p:sp>
      <p:sp>
        <p:nvSpPr>
          <p:cNvPr id="104" name="Google Shape;104;p3:notes">
            <a:extLst>
              <a:ext uri="{FF2B5EF4-FFF2-40B4-BE49-F238E27FC236}">
                <a16:creationId xmlns:a16="http://schemas.microsoft.com/office/drawing/2014/main" id="{DD36DF65-24A5-6961-7778-D56CCFF39D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94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4A3E35F-B217-2F68-2567-0E8939CB0D1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945F660-B8B2-A715-8D0D-E231B0EA83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65DD554D-C255-D03C-A694-277EB4195D7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425 to 443</a:t>
            </a:r>
            <a:endParaRPr b="1" dirty="0"/>
          </a:p>
        </p:txBody>
      </p:sp>
      <p:sp>
        <p:nvSpPr>
          <p:cNvPr id="104" name="Google Shape;104;p3:notes">
            <a:extLst>
              <a:ext uri="{FF2B5EF4-FFF2-40B4-BE49-F238E27FC236}">
                <a16:creationId xmlns:a16="http://schemas.microsoft.com/office/drawing/2014/main" id="{950F7999-474F-29D4-3FCF-FDEE7CEA8C9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341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14F3BA3-9E55-1398-8F0B-D0D800FF3E7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95466AE-4E34-8295-E5EA-00E5989583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388786A2-677B-EC56-24CA-9AFDB4FF05E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767 to 782</a:t>
            </a:r>
            <a:endParaRPr b="1" dirty="0"/>
          </a:p>
        </p:txBody>
      </p:sp>
      <p:sp>
        <p:nvSpPr>
          <p:cNvPr id="104" name="Google Shape;104;p3:notes">
            <a:extLst>
              <a:ext uri="{FF2B5EF4-FFF2-40B4-BE49-F238E27FC236}">
                <a16:creationId xmlns:a16="http://schemas.microsoft.com/office/drawing/2014/main" id="{87D72D8A-7196-C88E-90A2-849E9AFD5E1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9130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E48F1E3-EC5D-722A-B000-F909AD198DE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C4F8D06-1F95-D2CB-D789-10821788CA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24AB6576-88C4-09FD-7FEE-20C5AB31E9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753 to 765</a:t>
            </a:r>
            <a:endParaRPr b="1" dirty="0"/>
          </a:p>
        </p:txBody>
      </p:sp>
      <p:sp>
        <p:nvSpPr>
          <p:cNvPr id="104" name="Google Shape;104;p3:notes">
            <a:extLst>
              <a:ext uri="{FF2B5EF4-FFF2-40B4-BE49-F238E27FC236}">
                <a16:creationId xmlns:a16="http://schemas.microsoft.com/office/drawing/2014/main" id="{A6A02D0C-68A8-C95C-CAD3-B65A6525036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767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A08E399-52CE-0504-9F38-9FB0BF82791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AA91004-7422-93D0-2437-88C8B8C5631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1F5659F2-618A-A871-F90D-F1687EFBAC4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t>Ref notes : 784 to 794</a:t>
            </a:r>
            <a:endParaRPr b="1" dirty="0"/>
          </a:p>
        </p:txBody>
      </p:sp>
      <p:sp>
        <p:nvSpPr>
          <p:cNvPr id="104" name="Google Shape;104;p3:notes">
            <a:extLst>
              <a:ext uri="{FF2B5EF4-FFF2-40B4-BE49-F238E27FC236}">
                <a16:creationId xmlns:a16="http://schemas.microsoft.com/office/drawing/2014/main" id="{9028903C-368C-49FC-E8B8-A72041E4067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8739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DAB3FBE-9D5D-A3FA-F97E-3560CA8392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EAB68A6-0AEA-439A-09EF-0DDCF9D561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1EAEC99E-B564-A801-0976-764F59A197B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Ref notes : 797 to 835</a:t>
            </a:r>
            <a:endParaRPr b="1"/>
          </a:p>
        </p:txBody>
      </p:sp>
      <p:sp>
        <p:nvSpPr>
          <p:cNvPr id="104" name="Google Shape;104;p3:notes">
            <a:extLst>
              <a:ext uri="{FF2B5EF4-FFF2-40B4-BE49-F238E27FC236}">
                <a16:creationId xmlns:a16="http://schemas.microsoft.com/office/drawing/2014/main" id="{19160CF3-CCDB-4C5F-A6ED-08B548A28DA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4879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9F67BA6-DBB4-5875-A623-9BE99F5E0F0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FFB2D97-FA8E-139B-4981-A7104DF52D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a:extLst>
              <a:ext uri="{FF2B5EF4-FFF2-40B4-BE49-F238E27FC236}">
                <a16:creationId xmlns:a16="http://schemas.microsoft.com/office/drawing/2014/main" id="{388707B6-059B-5390-1B5E-5AC46C3EEAB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a:p>
        </p:txBody>
      </p:sp>
      <p:sp>
        <p:nvSpPr>
          <p:cNvPr id="104" name="Google Shape;104;p3:notes">
            <a:extLst>
              <a:ext uri="{FF2B5EF4-FFF2-40B4-BE49-F238E27FC236}">
                <a16:creationId xmlns:a16="http://schemas.microsoft.com/office/drawing/2014/main" id="{C7042008-A92F-0320-9C7E-03542470F01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680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6519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356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000000"/>
                </a:solidFill>
                <a:effectLst/>
                <a:latin typeface="Nunito Sans" pitchFamily="2" charset="0"/>
              </a:rPr>
              <a:t>Ref : doc.html -&gt; 1662 to </a:t>
            </a:r>
          </a:p>
          <a:p>
            <a:pPr marL="0" lvl="0" indent="0" algn="l" rtl="0">
              <a:spcBef>
                <a:spcPts val="0"/>
              </a:spcBef>
              <a:spcAft>
                <a:spcPts val="0"/>
              </a:spcAft>
              <a:buNone/>
            </a:pPr>
            <a:endParaRPr lang="en-US" b="1" dirty="0"/>
          </a:p>
          <a:p>
            <a:pPr marL="0" lvl="0" indent="0" algn="l" rtl="0">
              <a:spcBef>
                <a:spcPts val="0"/>
              </a:spcBef>
              <a:spcAft>
                <a:spcPts val="0"/>
              </a:spcAft>
              <a:buNone/>
            </a:pPr>
            <a:endParaRPr lang="en-US" b="1" dirty="0"/>
          </a:p>
          <a:p>
            <a:pPr marL="0" lvl="0" indent="0" algn="l" rtl="0">
              <a:spcBef>
                <a:spcPts val="0"/>
              </a:spcBef>
              <a:spcAft>
                <a:spcPts val="0"/>
              </a:spcAft>
              <a:buNone/>
            </a:pPr>
            <a:endParaRPr b="1"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92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228E-5996-BEEF-7D2D-69B5F93FF3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FDCECDD-B7C0-4595-1174-3E7C5BCAEB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DFF7AC-4CA1-FE17-C6D9-A69716B553A6}"/>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3CF22832-E50F-D739-27C0-E135B711DE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26B3A7-7F12-EDD2-A1FE-B4FD91F9DB8C}"/>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2084680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0620F-4214-DBD6-ACA8-5B6EFC40E2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8AF36C-07BC-3B2A-561F-D09540B481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7F2658-D54A-230B-2AFF-4A5EC1857C51}"/>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39BED1D5-DC17-8FAD-0011-42D211C388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696BFC-8D7E-1897-9B24-5D4DD8EE24AF}"/>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3061269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C21D82-10CF-2838-AB6F-2E6DE44BC2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34A882-9628-0F63-031B-D8C863A88E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50B9C5-3AA7-999D-0F8B-52311263236D}"/>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1C58BE4E-026E-1C60-37DD-2857CFCCE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21273E-539F-C9A1-0A0B-6DF9252B24F0}"/>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1257380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01AE-C4D1-7139-AD4A-45C8DE224F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14F223-BDAD-1B08-F618-CD462DACE4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C432CE-2087-0427-8045-5C886A2943A8}"/>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0E1C0320-9218-6CC7-28D8-9407CA7670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73C758-3349-7244-FC01-15BFBCD8A65C}"/>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2929964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4F11F-59A6-C62C-C9A1-5471E4B13F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FACF0FC-591A-1C62-87B2-2587DAF2C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30E8B8-7DBC-F267-F764-E05AB1433CE1}"/>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8E4A069B-75F7-D8ED-5497-560E0A26C6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749602-600C-4713-4A5A-8001B1AC527F}"/>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3855820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6438-6EF0-959E-7477-49A3E2BD61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DE9F84-C542-20DE-5385-0CFC4F349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3C8CF0-B542-A2C3-ED52-769D9F22E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2E5F8B-E214-A193-4AD5-9AC77A5A2E22}"/>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6" name="Footer Placeholder 5">
            <a:extLst>
              <a:ext uri="{FF2B5EF4-FFF2-40B4-BE49-F238E27FC236}">
                <a16:creationId xmlns:a16="http://schemas.microsoft.com/office/drawing/2014/main" id="{E2965F36-1773-EED0-6F00-5275372FFE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8B7A7D-A963-4116-2586-752C9A0ADA05}"/>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2363944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37D3-7984-1843-4DF4-EDC12568A6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85190D-0033-B57F-86BA-B4822F4FE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E27762-E4E4-DD52-C139-0658492980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3B2F3F-4AF6-434E-993B-51CAE6A20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04CD2C-A8F7-5BF8-BEA9-626080E128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6EFA8A-D6C3-AF77-F97A-4BB4E6FCAF25}"/>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8" name="Footer Placeholder 7">
            <a:extLst>
              <a:ext uri="{FF2B5EF4-FFF2-40B4-BE49-F238E27FC236}">
                <a16:creationId xmlns:a16="http://schemas.microsoft.com/office/drawing/2014/main" id="{89788343-98E4-8FED-B022-5BF85F698EE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A38947D-6C36-BE16-B9D7-D374C83B39BF}"/>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1513010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4561-4465-C7A0-8AC4-CC668ACA217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46860E4-B7E4-E81F-46D9-2B08D4AC6EE2}"/>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4" name="Footer Placeholder 3">
            <a:extLst>
              <a:ext uri="{FF2B5EF4-FFF2-40B4-BE49-F238E27FC236}">
                <a16:creationId xmlns:a16="http://schemas.microsoft.com/office/drawing/2014/main" id="{79FAB823-6BB9-2109-B769-F355880BC83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4090F7-F34B-BDFD-74E9-82D051BEB9E8}"/>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667167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23AC81-863B-11CF-7FDA-9A95BEA03C2B}"/>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3" name="Footer Placeholder 2">
            <a:extLst>
              <a:ext uri="{FF2B5EF4-FFF2-40B4-BE49-F238E27FC236}">
                <a16:creationId xmlns:a16="http://schemas.microsoft.com/office/drawing/2014/main" id="{3544D250-CD0A-AFEE-A3BD-77427FF200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760054-1473-5214-3F45-9C08C5812661}"/>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378897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8423-27EA-6BB4-FA53-D1347AC8C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FE41E3-B450-9F59-E301-98647A0B1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310D6AA-23AA-386B-69E5-30865DC40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765DCF-E699-5491-471D-E9A82ACCFF0E}"/>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6" name="Footer Placeholder 5">
            <a:extLst>
              <a:ext uri="{FF2B5EF4-FFF2-40B4-BE49-F238E27FC236}">
                <a16:creationId xmlns:a16="http://schemas.microsoft.com/office/drawing/2014/main" id="{8974BEA7-454C-7314-FF7C-C034883857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2766AC-EC7F-94CE-634E-877FE6EF05E1}"/>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296324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7970-7893-6770-D390-6166F680DE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45538C-C5B1-B6F3-9D00-261A6A5985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5CCF34-6013-8163-F487-02EACF5153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51F65-428D-90C9-0306-9B6585FD13D4}"/>
              </a:ext>
            </a:extLst>
          </p:cNvPr>
          <p:cNvSpPr>
            <a:spLocks noGrp="1"/>
          </p:cNvSpPr>
          <p:nvPr>
            <p:ph type="dt" sz="half" idx="10"/>
          </p:nvPr>
        </p:nvSpPr>
        <p:spPr/>
        <p:txBody>
          <a:bodyPr/>
          <a:lstStyle/>
          <a:p>
            <a:fld id="{45AA013A-25B9-45A0-9AAA-86993DA53F08}" type="datetimeFigureOut">
              <a:rPr lang="en-IN" smtClean="0"/>
              <a:pPr/>
              <a:t>13-07-2024</a:t>
            </a:fld>
            <a:endParaRPr lang="en-IN"/>
          </a:p>
        </p:txBody>
      </p:sp>
      <p:sp>
        <p:nvSpPr>
          <p:cNvPr id="6" name="Footer Placeholder 5">
            <a:extLst>
              <a:ext uri="{FF2B5EF4-FFF2-40B4-BE49-F238E27FC236}">
                <a16:creationId xmlns:a16="http://schemas.microsoft.com/office/drawing/2014/main" id="{7177F0A6-7C72-A6E6-54EC-C1C40AFA20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0B0419-D635-F3A8-327D-4CD033B7A587}"/>
              </a:ext>
            </a:extLst>
          </p:cNvPr>
          <p:cNvSpPr>
            <a:spLocks noGrp="1"/>
          </p:cNvSpPr>
          <p:nvPr>
            <p:ph type="sldNum" sz="quarter" idx="12"/>
          </p:nvPr>
        </p:nvSpPr>
        <p:spPr/>
        <p:txBody>
          <a:bodyPr/>
          <a:lstStyle/>
          <a:p>
            <a:fld id="{C5647632-1E11-4065-B9E5-98A948FE5CE4}" type="slidenum">
              <a:rPr lang="en-IN" smtClean="0"/>
              <a:pPr/>
              <a:t>‹#›</a:t>
            </a:fld>
            <a:endParaRPr lang="en-IN"/>
          </a:p>
        </p:txBody>
      </p:sp>
    </p:spTree>
    <p:extLst>
      <p:ext uri="{BB962C8B-B14F-4D97-AF65-F5344CB8AC3E}">
        <p14:creationId xmlns:p14="http://schemas.microsoft.com/office/powerpoint/2010/main" val="9055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2F5BB0-BC1D-223F-A810-6BA2B328E7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DB2490-BDEF-82DC-6749-AA143A7D8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137E66-3A26-5422-D8E8-8D13AF346A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A013A-25B9-45A0-9AAA-86993DA53F08}" type="datetimeFigureOut">
              <a:rPr lang="en-IN" smtClean="0"/>
              <a:pPr/>
              <a:t>13-07-2024</a:t>
            </a:fld>
            <a:endParaRPr lang="en-IN"/>
          </a:p>
        </p:txBody>
      </p:sp>
      <p:sp>
        <p:nvSpPr>
          <p:cNvPr id="5" name="Footer Placeholder 4">
            <a:extLst>
              <a:ext uri="{FF2B5EF4-FFF2-40B4-BE49-F238E27FC236}">
                <a16:creationId xmlns:a16="http://schemas.microsoft.com/office/drawing/2014/main" id="{2FCE24BB-DE37-169D-9995-9D73D55395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358A0E0-735B-ABC6-F17F-D42ED9D880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647632-1E11-4065-B9E5-98A948FE5CE4}" type="slidenum">
              <a:rPr lang="en-IN" smtClean="0"/>
              <a:pPr/>
              <a:t>‹#›</a:t>
            </a:fld>
            <a:endParaRPr lang="en-IN"/>
          </a:p>
        </p:txBody>
      </p:sp>
    </p:spTree>
    <p:extLst>
      <p:ext uri="{BB962C8B-B14F-4D97-AF65-F5344CB8AC3E}">
        <p14:creationId xmlns:p14="http://schemas.microsoft.com/office/powerpoint/2010/main" val="3145126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0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0.xml" /><Relationship Id="rId1" Type="http://schemas.openxmlformats.org/officeDocument/2006/relationships/slideLayout" Target="../slideLayouts/slideLayout1.xml" /></Relationships>
</file>

<file path=ppt/slides/_rels/slide10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1.xml" /><Relationship Id="rId1" Type="http://schemas.openxmlformats.org/officeDocument/2006/relationships/slideLayout" Target="../slideLayouts/slideLayout1.xml" /></Relationships>
</file>

<file path=ppt/slides/_rels/slide10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2.xml" /><Relationship Id="rId1" Type="http://schemas.openxmlformats.org/officeDocument/2006/relationships/slideLayout" Target="../slideLayouts/slideLayout1.xml" /><Relationship Id="rId4" Type="http://schemas.openxmlformats.org/officeDocument/2006/relationships/image" Target="../media/image38.png" /></Relationships>
</file>

<file path=ppt/slides/_rels/slide10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4.xml" /><Relationship Id="rId1" Type="http://schemas.openxmlformats.org/officeDocument/2006/relationships/slideLayout" Target="../slideLayouts/slideLayout1.xml" /><Relationship Id="rId4" Type="http://schemas.openxmlformats.org/officeDocument/2006/relationships/image" Target="../media/image39.png" /></Relationships>
</file>

<file path=ppt/slides/_rels/slide10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5.xml"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6.xml" /><Relationship Id="rId1" Type="http://schemas.openxmlformats.org/officeDocument/2006/relationships/slideLayout" Target="../slideLayouts/slideLayout1.xml" /><Relationship Id="rId4" Type="http://schemas.openxmlformats.org/officeDocument/2006/relationships/image" Target="../media/image40.jpeg" /></Relationships>
</file>

<file path=ppt/slides/_rels/slide10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7.xml" /><Relationship Id="rId1" Type="http://schemas.openxmlformats.org/officeDocument/2006/relationships/slideLayout" Target="../slideLayouts/slideLayout1.xml" /></Relationships>
</file>

<file path=ppt/slides/_rels/slide10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8.xml" /><Relationship Id="rId1" Type="http://schemas.openxmlformats.org/officeDocument/2006/relationships/slideLayout" Target="../slideLayouts/slideLayout1.xml" /></Relationships>
</file>

<file path=ppt/slides/_rels/slide10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9.xml" /><Relationship Id="rId1" Type="http://schemas.openxmlformats.org/officeDocument/2006/relationships/slideLayout" Target="../slideLayouts/slideLayout1.xml" /><Relationship Id="rId5" Type="http://schemas.openxmlformats.org/officeDocument/2006/relationships/image" Target="../media/image42.png" /><Relationship Id="rId4" Type="http://schemas.openxmlformats.org/officeDocument/2006/relationships/image" Target="../media/image41.png"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0.xml" /><Relationship Id="rId1" Type="http://schemas.openxmlformats.org/officeDocument/2006/relationships/slideLayout" Target="../slideLayouts/slideLayout1.xml" /><Relationship Id="rId4" Type="http://schemas.openxmlformats.org/officeDocument/2006/relationships/image" Target="../media/image43.jpeg" /></Relationships>
</file>

<file path=ppt/slides/_rels/slide1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1.xml" /><Relationship Id="rId1" Type="http://schemas.openxmlformats.org/officeDocument/2006/relationships/slideLayout" Target="../slideLayouts/slideLayout1.xml" /></Relationships>
</file>

<file path=ppt/slides/_rels/slide1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2.xml" /><Relationship Id="rId1" Type="http://schemas.openxmlformats.org/officeDocument/2006/relationships/slideLayout" Target="../slideLayouts/slideLayout1.xml" /></Relationships>
</file>

<file path=ppt/slides/_rels/slide1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3.xml" /><Relationship Id="rId1" Type="http://schemas.openxmlformats.org/officeDocument/2006/relationships/slideLayout" Target="../slideLayouts/slideLayout1.xml" /></Relationships>
</file>

<file path=ppt/slides/_rels/slide1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4.xml" /><Relationship Id="rId1" Type="http://schemas.openxmlformats.org/officeDocument/2006/relationships/slideLayout" Target="../slideLayouts/slideLayout1.xml" /><Relationship Id="rId6" Type="http://schemas.openxmlformats.org/officeDocument/2006/relationships/image" Target="../media/image46.png" /><Relationship Id="rId5" Type="http://schemas.openxmlformats.org/officeDocument/2006/relationships/image" Target="../media/image45.png" /><Relationship Id="rId4" Type="http://schemas.openxmlformats.org/officeDocument/2006/relationships/image" Target="../media/image44.png" /></Relationships>
</file>

<file path=ppt/slides/_rels/slide1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5.xml" /><Relationship Id="rId1" Type="http://schemas.openxmlformats.org/officeDocument/2006/relationships/slideLayout" Target="../slideLayouts/slideLayout1.xml" /><Relationship Id="rId4" Type="http://schemas.openxmlformats.org/officeDocument/2006/relationships/image" Target="../media/image47.png" /></Relationships>
</file>

<file path=ppt/slides/_rels/slide1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6.xml" /><Relationship Id="rId1" Type="http://schemas.openxmlformats.org/officeDocument/2006/relationships/slideLayout" Target="../slideLayouts/slideLayout1.xml" /></Relationships>
</file>

<file path=ppt/slides/_rels/slide1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8.xml" /><Relationship Id="rId1" Type="http://schemas.openxmlformats.org/officeDocument/2006/relationships/slideLayout" Target="../slideLayouts/slideLayout1.xml" /></Relationships>
</file>

<file path=ppt/slides/_rels/slide1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9.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8" Type="http://schemas.openxmlformats.org/officeDocument/2006/relationships/image" Target="../media/image9.jpeg" /><Relationship Id="rId3" Type="http://schemas.openxmlformats.org/officeDocument/2006/relationships/image" Target="../media/image1.png" /><Relationship Id="rId7" Type="http://schemas.openxmlformats.org/officeDocument/2006/relationships/image" Target="../media/image8.jpeg" /><Relationship Id="rId2" Type="http://schemas.openxmlformats.org/officeDocument/2006/relationships/notesSlide" Target="../notesSlides/notesSlide12.xml" /><Relationship Id="rId1" Type="http://schemas.openxmlformats.org/officeDocument/2006/relationships/slideLayout" Target="../slideLayouts/slideLayout1.xml" /><Relationship Id="rId6" Type="http://schemas.openxmlformats.org/officeDocument/2006/relationships/image" Target="../media/image7.png" /><Relationship Id="rId5" Type="http://schemas.openxmlformats.org/officeDocument/2006/relationships/image" Target="../media/image6.png" /><Relationship Id="rId4" Type="http://schemas.openxmlformats.org/officeDocument/2006/relationships/image" Target="../media/image5.jpeg" /></Relationships>
</file>

<file path=ppt/slides/_rels/slide1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0.xml" /><Relationship Id="rId1" Type="http://schemas.openxmlformats.org/officeDocument/2006/relationships/slideLayout" Target="../slideLayouts/slideLayout1.xml" /><Relationship Id="rId4" Type="http://schemas.openxmlformats.org/officeDocument/2006/relationships/image" Target="../media/image48.jpeg" /></Relationships>
</file>

<file path=ppt/slides/_rels/slide1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1.xml" /><Relationship Id="rId1" Type="http://schemas.openxmlformats.org/officeDocument/2006/relationships/slideLayout" Target="../slideLayouts/slideLayout1.xml" /><Relationship Id="rId5" Type="http://schemas.openxmlformats.org/officeDocument/2006/relationships/image" Target="../media/image50.jpeg" /><Relationship Id="rId4" Type="http://schemas.openxmlformats.org/officeDocument/2006/relationships/image" Target="../media/image49.jpeg" /></Relationships>
</file>

<file path=ppt/slides/_rels/slide1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2.xml"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3.xml" /><Relationship Id="rId1" Type="http://schemas.openxmlformats.org/officeDocument/2006/relationships/slideLayout" Target="../slideLayouts/slideLayout1.xml" /></Relationships>
</file>

<file path=ppt/slides/_rels/slide1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4.xml" /><Relationship Id="rId1" Type="http://schemas.openxmlformats.org/officeDocument/2006/relationships/slideLayout" Target="../slideLayouts/slideLayout1.xml" /></Relationships>
</file>

<file path=ppt/slides/_rels/slide12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5.xml" /><Relationship Id="rId1" Type="http://schemas.openxmlformats.org/officeDocument/2006/relationships/slideLayout" Target="../slideLayouts/slideLayout1.xml" /></Relationships>
</file>

<file path=ppt/slides/_rels/slide1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6.xml" /><Relationship Id="rId1" Type="http://schemas.openxmlformats.org/officeDocument/2006/relationships/slideLayout" Target="../slideLayouts/slideLayout1.xml" /><Relationship Id="rId4" Type="http://schemas.openxmlformats.org/officeDocument/2006/relationships/image" Target="../media/image51.png" /></Relationships>
</file>

<file path=ppt/slides/_rels/slide1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7.xml" /><Relationship Id="rId1" Type="http://schemas.openxmlformats.org/officeDocument/2006/relationships/slideLayout" Target="../slideLayouts/slideLayout1.xml" /><Relationship Id="rId5" Type="http://schemas.openxmlformats.org/officeDocument/2006/relationships/image" Target="../media/image53.png" /><Relationship Id="rId4" Type="http://schemas.openxmlformats.org/officeDocument/2006/relationships/image" Target="../media/image52.png" /></Relationships>
</file>

<file path=ppt/slides/_rels/slide1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8.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9.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_rels/slide13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0.xml" /><Relationship Id="rId1" Type="http://schemas.openxmlformats.org/officeDocument/2006/relationships/slideLayout" Target="../slideLayouts/slideLayout1.xml" /><Relationship Id="rId4" Type="http://schemas.openxmlformats.org/officeDocument/2006/relationships/image" Target="../media/image54.png" /></Relationships>
</file>

<file path=ppt/slides/_rels/slide1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1.xml" /><Relationship Id="rId1" Type="http://schemas.openxmlformats.org/officeDocument/2006/relationships/slideLayout" Target="../slideLayouts/slideLayout1.xml" /><Relationship Id="rId4" Type="http://schemas.openxmlformats.org/officeDocument/2006/relationships/image" Target="../media/image55.png" /></Relationships>
</file>

<file path=ppt/slides/_rels/slide13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2.xml" /><Relationship Id="rId1" Type="http://schemas.openxmlformats.org/officeDocument/2006/relationships/slideLayout" Target="../slideLayouts/slideLayout1.xml" /><Relationship Id="rId4" Type="http://schemas.openxmlformats.org/officeDocument/2006/relationships/image" Target="../media/image56.png" /></Relationships>
</file>

<file path=ppt/slides/_rels/slide13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3.xml" /><Relationship Id="rId1" Type="http://schemas.openxmlformats.org/officeDocument/2006/relationships/slideLayout" Target="../slideLayouts/slideLayout1.xml" /></Relationships>
</file>

<file path=ppt/slides/_rels/slide13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4.xml" /><Relationship Id="rId1" Type="http://schemas.openxmlformats.org/officeDocument/2006/relationships/slideLayout" Target="../slideLayouts/slideLayout1.xml" /><Relationship Id="rId4" Type="http://schemas.openxmlformats.org/officeDocument/2006/relationships/image" Target="../media/image57.png" /></Relationships>
</file>

<file path=ppt/slides/_rels/slide13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5.xml" /><Relationship Id="rId1" Type="http://schemas.openxmlformats.org/officeDocument/2006/relationships/slideLayout" Target="../slideLayouts/slideLayout1.xml" /></Relationships>
</file>

<file path=ppt/slides/_rels/slide1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6.xml" /><Relationship Id="rId1" Type="http://schemas.openxmlformats.org/officeDocument/2006/relationships/slideLayout" Target="../slideLayouts/slideLayout1.xml" /><Relationship Id="rId4" Type="http://schemas.openxmlformats.org/officeDocument/2006/relationships/image" Target="../media/image58.png" /></Relationships>
</file>

<file path=ppt/slides/_rels/slide1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7.xml" /><Relationship Id="rId1" Type="http://schemas.openxmlformats.org/officeDocument/2006/relationships/slideLayout" Target="../slideLayouts/slideLayout1.xml" /></Relationships>
</file>

<file path=ppt/slides/_rels/slide13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8.xml" /><Relationship Id="rId1" Type="http://schemas.openxmlformats.org/officeDocument/2006/relationships/slideLayout" Target="../slideLayouts/slideLayout1.xml" /><Relationship Id="rId4" Type="http://schemas.openxmlformats.org/officeDocument/2006/relationships/image" Target="../media/image59.png" /></Relationships>
</file>

<file path=ppt/slides/_rels/slide1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9.xml" /><Relationship Id="rId1" Type="http://schemas.openxmlformats.org/officeDocument/2006/relationships/slideLayout" Target="../slideLayouts/slideLayout1.xml" /><Relationship Id="rId4" Type="http://schemas.openxmlformats.org/officeDocument/2006/relationships/image" Target="../media/image60.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1.xml" /><Relationship Id="rId6" Type="http://schemas.openxmlformats.org/officeDocument/2006/relationships/image" Target="../media/image11.png" /><Relationship Id="rId5" Type="http://schemas.openxmlformats.org/officeDocument/2006/relationships/image" Target="../media/image10.png" /><Relationship Id="rId4" Type="http://schemas.openxmlformats.org/officeDocument/2006/relationships/image" Target="../media/image6.png" /></Relationships>
</file>

<file path=ppt/slides/_rels/slide14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0.xml" /><Relationship Id="rId1" Type="http://schemas.openxmlformats.org/officeDocument/2006/relationships/slideLayout" Target="../slideLayouts/slideLayout1.xml" /><Relationship Id="rId4" Type="http://schemas.openxmlformats.org/officeDocument/2006/relationships/image" Target="../media/image61.jpeg" /></Relationships>
</file>

<file path=ppt/slides/_rels/slide14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1.xml" /><Relationship Id="rId1" Type="http://schemas.openxmlformats.org/officeDocument/2006/relationships/slideLayout" Target="../slideLayouts/slideLayout1.xml" /><Relationship Id="rId4" Type="http://schemas.openxmlformats.org/officeDocument/2006/relationships/image" Target="../media/image62.png" /></Relationships>
</file>

<file path=ppt/slides/_rels/slide14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2.xml" /><Relationship Id="rId1" Type="http://schemas.openxmlformats.org/officeDocument/2006/relationships/slideLayout" Target="../slideLayouts/slideLayout1.xml" /></Relationships>
</file>

<file path=ppt/slides/_rels/slide14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3.xml" /><Relationship Id="rId1" Type="http://schemas.openxmlformats.org/officeDocument/2006/relationships/slideLayout" Target="../slideLayouts/slideLayout1.xml" /></Relationships>
</file>

<file path=ppt/slides/_rels/slide1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4.xml" /><Relationship Id="rId1" Type="http://schemas.openxmlformats.org/officeDocument/2006/relationships/slideLayout" Target="../slideLayouts/slideLayout1.xml" /></Relationships>
</file>

<file path=ppt/slides/_rels/slide1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5.xml" /><Relationship Id="rId1" Type="http://schemas.openxmlformats.org/officeDocument/2006/relationships/slideLayout" Target="../slideLayouts/slideLayout1.xml" /><Relationship Id="rId4" Type="http://schemas.openxmlformats.org/officeDocument/2006/relationships/image" Target="../media/image62.png" /></Relationships>
</file>

<file path=ppt/slides/_rels/slide14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6.xml" /><Relationship Id="rId1" Type="http://schemas.openxmlformats.org/officeDocument/2006/relationships/slideLayout" Target="../slideLayouts/slideLayout1.xml" /><Relationship Id="rId5" Type="http://schemas.openxmlformats.org/officeDocument/2006/relationships/image" Target="../media/image64.png" /><Relationship Id="rId4" Type="http://schemas.openxmlformats.org/officeDocument/2006/relationships/image" Target="../media/image63.png" /></Relationships>
</file>

<file path=ppt/slides/_rels/slide1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7.xml" /><Relationship Id="rId1" Type="http://schemas.openxmlformats.org/officeDocument/2006/relationships/slideLayout" Target="../slideLayouts/slideLayout1.xml" /></Relationships>
</file>

<file path=ppt/slides/_rels/slide14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8.xml" /><Relationship Id="rId1" Type="http://schemas.openxmlformats.org/officeDocument/2006/relationships/slideLayout" Target="../slideLayouts/slideLayout1.xml" /></Relationships>
</file>

<file path=ppt/slides/_rels/slide1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9.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15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0.xml" /><Relationship Id="rId1" Type="http://schemas.openxmlformats.org/officeDocument/2006/relationships/slideLayout" Target="../slideLayouts/slideLayout1.xml" /><Relationship Id="rId4" Type="http://schemas.openxmlformats.org/officeDocument/2006/relationships/image" Target="../media/image65.jpeg" /></Relationships>
</file>

<file path=ppt/slides/_rels/slide151.xml.rels><?xml version="1.0" encoding="UTF-8" standalone="yes"?>
<Relationships xmlns="http://schemas.openxmlformats.org/package/2006/relationships"><Relationship Id="rId8" Type="http://schemas.openxmlformats.org/officeDocument/2006/relationships/image" Target="../media/image70.jpeg" /><Relationship Id="rId3" Type="http://schemas.openxmlformats.org/officeDocument/2006/relationships/image" Target="../media/image1.png" /><Relationship Id="rId7" Type="http://schemas.openxmlformats.org/officeDocument/2006/relationships/image" Target="../media/image69.jpeg" /><Relationship Id="rId2" Type="http://schemas.openxmlformats.org/officeDocument/2006/relationships/notesSlide" Target="../notesSlides/notesSlide151.xml" /><Relationship Id="rId1" Type="http://schemas.openxmlformats.org/officeDocument/2006/relationships/slideLayout" Target="../slideLayouts/slideLayout1.xml" /><Relationship Id="rId6" Type="http://schemas.openxmlformats.org/officeDocument/2006/relationships/image" Target="../media/image68.jpeg" /><Relationship Id="rId5" Type="http://schemas.openxmlformats.org/officeDocument/2006/relationships/image" Target="../media/image67.jpeg" /><Relationship Id="rId10" Type="http://schemas.openxmlformats.org/officeDocument/2006/relationships/image" Target="../media/image72.jpeg" /><Relationship Id="rId4" Type="http://schemas.openxmlformats.org/officeDocument/2006/relationships/image" Target="../media/image66.jpeg" /><Relationship Id="rId9" Type="http://schemas.openxmlformats.org/officeDocument/2006/relationships/image" Target="../media/image71.png" /></Relationships>
</file>

<file path=ppt/slides/_rels/slide1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2.xml" /><Relationship Id="rId1" Type="http://schemas.openxmlformats.org/officeDocument/2006/relationships/slideLayout" Target="../slideLayouts/slideLayout1.xml" /></Relationships>
</file>

<file path=ppt/slides/_rels/slide1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3.xml" /><Relationship Id="rId1" Type="http://schemas.openxmlformats.org/officeDocument/2006/relationships/slideLayout" Target="../slideLayouts/slideLayout1.xml" /></Relationships>
</file>

<file path=ppt/slides/_rels/slide15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4.xml" /><Relationship Id="rId1" Type="http://schemas.openxmlformats.org/officeDocument/2006/relationships/slideLayout" Target="../slideLayouts/slideLayout1.xml" /><Relationship Id="rId5" Type="http://schemas.openxmlformats.org/officeDocument/2006/relationships/image" Target="../media/image74.png" /><Relationship Id="rId4" Type="http://schemas.openxmlformats.org/officeDocument/2006/relationships/image" Target="../media/image73.png" /></Relationships>
</file>

<file path=ppt/slides/_rels/slide1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5.xml" /><Relationship Id="rId1" Type="http://schemas.openxmlformats.org/officeDocument/2006/relationships/slideLayout" Target="../slideLayouts/slideLayout1.xml" /></Relationships>
</file>

<file path=ppt/slides/_rels/slide15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6.xml" /><Relationship Id="rId1" Type="http://schemas.openxmlformats.org/officeDocument/2006/relationships/slideLayout" Target="../slideLayouts/slideLayout1.xml" /><Relationship Id="rId4" Type="http://schemas.openxmlformats.org/officeDocument/2006/relationships/image" Target="../media/image75.png" /></Relationships>
</file>

<file path=ppt/slides/_rels/slide157.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79.png" /><Relationship Id="rId2" Type="http://schemas.openxmlformats.org/officeDocument/2006/relationships/notesSlide" Target="../notesSlides/notesSlide157.xml" /><Relationship Id="rId1" Type="http://schemas.openxmlformats.org/officeDocument/2006/relationships/slideLayout" Target="../slideLayouts/slideLayout1.xml" /><Relationship Id="rId6" Type="http://schemas.openxmlformats.org/officeDocument/2006/relationships/image" Target="../media/image78.png" /><Relationship Id="rId5" Type="http://schemas.openxmlformats.org/officeDocument/2006/relationships/image" Target="../media/image77.png" /><Relationship Id="rId4" Type="http://schemas.openxmlformats.org/officeDocument/2006/relationships/image" Target="../media/image76.png" /></Relationships>
</file>

<file path=ppt/slides/_rels/slide15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8.xml" /><Relationship Id="rId1" Type="http://schemas.openxmlformats.org/officeDocument/2006/relationships/slideLayout" Target="../slideLayouts/slideLayout1.xml" /></Relationships>
</file>

<file path=ppt/slides/_rels/slide159.xml.rels><?xml version="1.0" encoding="UTF-8" standalone="yes"?>
<Relationships xmlns="http://schemas.openxmlformats.org/package/2006/relationships"><Relationship Id="rId8" Type="http://schemas.openxmlformats.org/officeDocument/2006/relationships/image" Target="../media/image84.jpeg" /><Relationship Id="rId3" Type="http://schemas.openxmlformats.org/officeDocument/2006/relationships/image" Target="../media/image1.png" /><Relationship Id="rId7" Type="http://schemas.openxmlformats.org/officeDocument/2006/relationships/image" Target="../media/image83.png" /><Relationship Id="rId2" Type="http://schemas.openxmlformats.org/officeDocument/2006/relationships/notesSlide" Target="../notesSlides/notesSlide159.xml" /><Relationship Id="rId1" Type="http://schemas.openxmlformats.org/officeDocument/2006/relationships/slideLayout" Target="../slideLayouts/slideLayout1.xml" /><Relationship Id="rId6" Type="http://schemas.openxmlformats.org/officeDocument/2006/relationships/image" Target="../media/image82.jpeg" /><Relationship Id="rId5" Type="http://schemas.openxmlformats.org/officeDocument/2006/relationships/image" Target="../media/image81.png" /><Relationship Id="rId10" Type="http://schemas.openxmlformats.org/officeDocument/2006/relationships/image" Target="../media/image86.png" /><Relationship Id="rId4" Type="http://schemas.openxmlformats.org/officeDocument/2006/relationships/image" Target="../media/image80.png" /><Relationship Id="rId9" Type="http://schemas.openxmlformats.org/officeDocument/2006/relationships/image" Target="../media/image85.png"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 Id="rId4" Type="http://schemas.openxmlformats.org/officeDocument/2006/relationships/image" Target="../media/image13.png" /></Relationships>
</file>

<file path=ppt/slides/_rels/slide16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0.xml" /><Relationship Id="rId1" Type="http://schemas.openxmlformats.org/officeDocument/2006/relationships/slideLayout" Target="../slideLayouts/slideLayout1.xml" /></Relationships>
</file>

<file path=ppt/slides/_rels/slide16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1.xml" /><Relationship Id="rId1" Type="http://schemas.openxmlformats.org/officeDocument/2006/relationships/slideLayout" Target="../slideLayouts/slideLayout1.xml" /></Relationships>
</file>

<file path=ppt/slides/_rels/slide16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2.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9.xml" /><Relationship Id="rId1" Type="http://schemas.openxmlformats.org/officeDocument/2006/relationships/slideLayout" Target="../slideLayouts/slideLayout1.xml" /><Relationship Id="rId4" Type="http://schemas.openxmlformats.org/officeDocument/2006/relationships/image" Target="../media/image14.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0.xml" /><Relationship Id="rId1" Type="http://schemas.openxmlformats.org/officeDocument/2006/relationships/slideLayout" Target="../slideLayouts/slideLayout1.xml" /><Relationship Id="rId5" Type="http://schemas.openxmlformats.org/officeDocument/2006/relationships/image" Target="../media/image16.png" /><Relationship Id="rId4" Type="http://schemas.openxmlformats.org/officeDocument/2006/relationships/image" Target="../media/image15.jpeg"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 Id="rId5" Type="http://schemas.openxmlformats.org/officeDocument/2006/relationships/image" Target="../media/image17.png" /><Relationship Id="rId4" Type="http://schemas.openxmlformats.org/officeDocument/2006/relationships/image" Target="../media/image15.jpeg"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2.xml"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3.xml"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4.xml" /><Relationship Id="rId1" Type="http://schemas.openxmlformats.org/officeDocument/2006/relationships/slideLayout" Target="../slideLayouts/slideLayout1.xml" /><Relationship Id="rId5" Type="http://schemas.openxmlformats.org/officeDocument/2006/relationships/image" Target="../media/image10.png" /><Relationship Id="rId4" Type="http://schemas.openxmlformats.org/officeDocument/2006/relationships/image" Target="../media/image18.png"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5.xml" /><Relationship Id="rId1" Type="http://schemas.openxmlformats.org/officeDocument/2006/relationships/slideLayout" Target="../slideLayouts/slideLayout1.xml" /><Relationship Id="rId4" Type="http://schemas.openxmlformats.org/officeDocument/2006/relationships/image" Target="../media/image19.png"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7.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8.xml" /><Relationship Id="rId1" Type="http://schemas.openxmlformats.org/officeDocument/2006/relationships/slideLayout" Target="../slideLayouts/slideLayout1.xml" /><Relationship Id="rId4" Type="http://schemas.openxmlformats.org/officeDocument/2006/relationships/image" Target="../media/image20.png" /></Relationships>
</file>

<file path=ppt/slides/_rels/slide2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0.xml" /><Relationship Id="rId1" Type="http://schemas.openxmlformats.org/officeDocument/2006/relationships/slideLayout" Target="../slideLayouts/slideLayout1.xml" /><Relationship Id="rId4" Type="http://schemas.openxmlformats.org/officeDocument/2006/relationships/image" Target="../media/image21.png" /></Relationships>
</file>

<file path=ppt/slides/_rels/slide3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1.xml" /><Relationship Id="rId1" Type="http://schemas.openxmlformats.org/officeDocument/2006/relationships/slideLayout" Target="../slideLayouts/slideLayout1.xml" /><Relationship Id="rId5" Type="http://schemas.openxmlformats.org/officeDocument/2006/relationships/image" Target="../media/image23.png" /><Relationship Id="rId4" Type="http://schemas.openxmlformats.org/officeDocument/2006/relationships/image" Target="../media/image22.png" /></Relationships>
</file>

<file path=ppt/slides/_rels/slide3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2.xml" /><Relationship Id="rId1" Type="http://schemas.openxmlformats.org/officeDocument/2006/relationships/slideLayout" Target="../slideLayouts/slideLayout1.xml" /><Relationship Id="rId4" Type="http://schemas.openxmlformats.org/officeDocument/2006/relationships/image" Target="../media/image24.png" /></Relationships>
</file>

<file path=ppt/slides/_rels/slide33.xml.rels><?xml version="1.0" encoding="UTF-8" standalone="yes"?>
<Relationships xmlns="http://schemas.openxmlformats.org/package/2006/relationships"><Relationship Id="rId3" Type="http://schemas.openxmlformats.org/officeDocument/2006/relationships/hyperlink" Target="http://www.virtualbox.org/" TargetMode="External" /><Relationship Id="rId2" Type="http://schemas.openxmlformats.org/officeDocument/2006/relationships/notesSlide" Target="../notesSlides/notesSlide33.xml" /><Relationship Id="rId1" Type="http://schemas.openxmlformats.org/officeDocument/2006/relationships/slideLayout" Target="../slideLayouts/slideLayout1.xml" /><Relationship Id="rId4" Type="http://schemas.openxmlformats.org/officeDocument/2006/relationships/image" Target="../media/image1.png" /></Relationships>
</file>

<file path=ppt/slides/_rels/slide34.xml.rels><?xml version="1.0" encoding="UTF-8" standalone="yes"?>
<Relationships xmlns="http://schemas.openxmlformats.org/package/2006/relationships"><Relationship Id="rId3" Type="http://schemas.openxmlformats.org/officeDocument/2006/relationships/hyperlink" Target="http://www.centos.org/" TargetMode="External" /><Relationship Id="rId2" Type="http://schemas.openxmlformats.org/officeDocument/2006/relationships/notesSlide" Target="../notesSlides/notesSlide34.xml" /><Relationship Id="rId1" Type="http://schemas.openxmlformats.org/officeDocument/2006/relationships/slideLayout" Target="../slideLayouts/slideLayout1.xml" /><Relationship Id="rId4" Type="http://schemas.openxmlformats.org/officeDocument/2006/relationships/image" Target="../media/image1.png" /></Relationships>
</file>

<file path=ppt/slides/_rels/slide3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5.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7.xml"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8.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9.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0.xml"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1.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2.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3.xml"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4.xml"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5.xml"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9.xml" /><Relationship Id="rId1" Type="http://schemas.openxmlformats.org/officeDocument/2006/relationships/slideLayout" Target="../slideLayouts/slideLayout1.xml" /><Relationship Id="rId4" Type="http://schemas.openxmlformats.org/officeDocument/2006/relationships/image" Target="../media/image25.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0.xml" /><Relationship Id="rId1" Type="http://schemas.openxmlformats.org/officeDocument/2006/relationships/slideLayout" Target="../slideLayouts/slideLayout1.xml" /><Relationship Id="rId5" Type="http://schemas.openxmlformats.org/officeDocument/2006/relationships/image" Target="../media/image27.png" /><Relationship Id="rId4" Type="http://schemas.openxmlformats.org/officeDocument/2006/relationships/image" Target="../media/image26.png" /></Relationships>
</file>

<file path=ppt/slides/_rels/slide5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1.xml" /><Relationship Id="rId1" Type="http://schemas.openxmlformats.org/officeDocument/2006/relationships/slideLayout" Target="../slideLayouts/slideLayout1.xml" /></Relationships>
</file>

<file path=ppt/slides/_rels/slide5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2.xml" /><Relationship Id="rId1" Type="http://schemas.openxmlformats.org/officeDocument/2006/relationships/slideLayout" Target="../slideLayouts/slideLayout1.xml" /><Relationship Id="rId4" Type="http://schemas.openxmlformats.org/officeDocument/2006/relationships/image" Target="../media/image28.png" /></Relationships>
</file>

<file path=ppt/slides/_rels/slide5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3.xml"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4.xml" /><Relationship Id="rId1" Type="http://schemas.openxmlformats.org/officeDocument/2006/relationships/slideLayout" Target="../slideLayouts/slideLayout1.xml" /></Relationships>
</file>

<file path=ppt/slides/_rels/slide5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5.xml" /><Relationship Id="rId1" Type="http://schemas.openxmlformats.org/officeDocument/2006/relationships/slideLayout" Target="../slideLayouts/slideLayout1.xml" /><Relationship Id="rId4" Type="http://schemas.openxmlformats.org/officeDocument/2006/relationships/image" Target="../media/image29.png" /></Relationships>
</file>

<file path=ppt/slides/_rels/slide5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6.xml" /><Relationship Id="rId1" Type="http://schemas.openxmlformats.org/officeDocument/2006/relationships/slideLayout" Target="../slideLayouts/slideLayout1.xml" /><Relationship Id="rId4" Type="http://schemas.openxmlformats.org/officeDocument/2006/relationships/image" Target="../media/image30.png" /></Relationships>
</file>

<file path=ppt/slides/_rels/slide5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7.xml" /><Relationship Id="rId1" Type="http://schemas.openxmlformats.org/officeDocument/2006/relationships/slideLayout" Target="../slideLayouts/slideLayout1.xml" /><Relationship Id="rId5" Type="http://schemas.openxmlformats.org/officeDocument/2006/relationships/image" Target="../media/image32.png" /><Relationship Id="rId4" Type="http://schemas.openxmlformats.org/officeDocument/2006/relationships/image" Target="../media/image31.png" /></Relationships>
</file>

<file path=ppt/slides/_rels/slide5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8.xml" /><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9.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0.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3" Type="http://schemas.openxmlformats.org/officeDocument/2006/relationships/hyperlink" Target="https://www.tutorialspoint.com/sql/first-normal-form.htm" TargetMode="External" /><Relationship Id="rId2" Type="http://schemas.openxmlformats.org/officeDocument/2006/relationships/notesSlide" Target="../notesSlides/notesSlide61.xml" /><Relationship Id="rId1" Type="http://schemas.openxmlformats.org/officeDocument/2006/relationships/slideLayout" Target="../slideLayouts/slideLayout1.xml" /><Relationship Id="rId6" Type="http://schemas.openxmlformats.org/officeDocument/2006/relationships/image" Target="../media/image1.png" /><Relationship Id="rId5" Type="http://schemas.openxmlformats.org/officeDocument/2006/relationships/hyperlink" Target="https://www.tutorialspoint.com/sql/third-normal-form.htm" TargetMode="External" /><Relationship Id="rId4" Type="http://schemas.openxmlformats.org/officeDocument/2006/relationships/hyperlink" Target="https://www.tutorialspoint.com/sql/second-normal-form.htm" TargetMode="External" /></Relationships>
</file>

<file path=ppt/slides/_rels/slide6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3.xml" /><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8" Type="http://schemas.openxmlformats.org/officeDocument/2006/relationships/hyperlink" Target="https://www.tutorialspoint.com/sql/sql-check.htm" TargetMode="External" /><Relationship Id="rId3" Type="http://schemas.openxmlformats.org/officeDocument/2006/relationships/hyperlink" Target="https://www.tutorialspoint.com/sql/sql-not-null.htm" TargetMode="External" /><Relationship Id="rId7" Type="http://schemas.openxmlformats.org/officeDocument/2006/relationships/hyperlink" Target="https://www.tutorialspoint.com/sql/sql-foreign-key.htm" TargetMode="External" /><Relationship Id="rId2" Type="http://schemas.openxmlformats.org/officeDocument/2006/relationships/notesSlide" Target="../notesSlides/notesSlide64.xml" /><Relationship Id="rId1" Type="http://schemas.openxmlformats.org/officeDocument/2006/relationships/slideLayout" Target="../slideLayouts/slideLayout1.xml" /><Relationship Id="rId6" Type="http://schemas.openxmlformats.org/officeDocument/2006/relationships/hyperlink" Target="https://www.tutorialspoint.com/sql/sql-primary-key.htm" TargetMode="External" /><Relationship Id="rId5" Type="http://schemas.openxmlformats.org/officeDocument/2006/relationships/hyperlink" Target="https://www.tutorialspoint.com/sql/sql-unique.htm" TargetMode="External" /><Relationship Id="rId10" Type="http://schemas.openxmlformats.org/officeDocument/2006/relationships/image" Target="../media/image1.png" /><Relationship Id="rId4" Type="http://schemas.openxmlformats.org/officeDocument/2006/relationships/hyperlink" Target="https://www.tutorialspoint.com/sql/sql-default.htm" TargetMode="External" /><Relationship Id="rId9" Type="http://schemas.openxmlformats.org/officeDocument/2006/relationships/hyperlink" Target="https://www.tutorialspoint.com/sql/sql-index.htm" TargetMode="External" /></Relationships>
</file>

<file path=ppt/slides/_rels/slide6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5.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6.xml" /><Relationship Id="rId1" Type="http://schemas.openxmlformats.org/officeDocument/2006/relationships/slideLayout" Target="../slideLayouts/slideLayout1.xml" /></Relationships>
</file>

<file path=ppt/slides/_rels/slide6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7.xml" /><Relationship Id="rId1" Type="http://schemas.openxmlformats.org/officeDocument/2006/relationships/slideLayout" Target="../slideLayouts/slideLayout1.xml" /></Relationships>
</file>

<file path=ppt/slides/_rels/slide6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7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0.xml" /><Relationship Id="rId1" Type="http://schemas.openxmlformats.org/officeDocument/2006/relationships/slideLayout" Target="../slideLayouts/slideLayout1.xml" /></Relationships>
</file>

<file path=ppt/slides/_rels/slide7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1.xml" /><Relationship Id="rId1" Type="http://schemas.openxmlformats.org/officeDocument/2006/relationships/slideLayout" Target="../slideLayouts/slideLayout1.xml" /></Relationships>
</file>

<file path=ppt/slides/_rels/slide7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7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3.xml" /><Relationship Id="rId1" Type="http://schemas.openxmlformats.org/officeDocument/2006/relationships/slideLayout" Target="../slideLayouts/slideLayout1.xml" /></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75.xml" /><Relationship Id="rId1" Type="http://schemas.openxmlformats.org/officeDocument/2006/relationships/slideLayout" Target="../slideLayouts/slideLayout1.xml" /><Relationship Id="rId4" Type="http://schemas.openxmlformats.org/officeDocument/2006/relationships/image" Target="../media/image1.png" /></Relationships>
</file>

<file path=ppt/slides/_rels/slide7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6.xml" /><Relationship Id="rId1" Type="http://schemas.openxmlformats.org/officeDocument/2006/relationships/slideLayout" Target="../slideLayouts/slideLayout1.xml" /><Relationship Id="rId4" Type="http://schemas.openxmlformats.org/officeDocument/2006/relationships/image" Target="../media/image34.png" /></Relationships>
</file>

<file path=ppt/slides/_rels/slide7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7.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7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9.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8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0.xml" /><Relationship Id="rId1" Type="http://schemas.openxmlformats.org/officeDocument/2006/relationships/slideLayout" Target="../slideLayouts/slideLayout1.xml" /></Relationships>
</file>

<file path=ppt/slides/_rels/slide8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1.xml" /><Relationship Id="rId1" Type="http://schemas.openxmlformats.org/officeDocument/2006/relationships/slideLayout" Target="../slideLayouts/slideLayout1.xml" /></Relationships>
</file>

<file path=ppt/slides/_rels/slide8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2.xml" /><Relationship Id="rId1" Type="http://schemas.openxmlformats.org/officeDocument/2006/relationships/slideLayout" Target="../slideLayouts/slideLayout1.xml" /></Relationships>
</file>

<file path=ppt/slides/_rels/slide8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3.xml" /><Relationship Id="rId1" Type="http://schemas.openxmlformats.org/officeDocument/2006/relationships/slideLayout" Target="../slideLayouts/slideLayout1.xml" /></Relationships>
</file>

<file path=ppt/slides/_rels/slide8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4.xml" /><Relationship Id="rId1" Type="http://schemas.openxmlformats.org/officeDocument/2006/relationships/slideLayout" Target="../slideLayouts/slideLayout1.xml" /></Relationships>
</file>

<file path=ppt/slides/_rels/slide8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5.xml" /><Relationship Id="rId1" Type="http://schemas.openxmlformats.org/officeDocument/2006/relationships/slideLayout" Target="../slideLayouts/slideLayout1.xml" /></Relationships>
</file>

<file path=ppt/slides/_rels/slide8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6.xml" /><Relationship Id="rId1" Type="http://schemas.openxmlformats.org/officeDocument/2006/relationships/slideLayout" Target="../slideLayouts/slideLayout1.xml" /><Relationship Id="rId4" Type="http://schemas.openxmlformats.org/officeDocument/2006/relationships/image" Target="../media/image35.png" /></Relationships>
</file>

<file path=ppt/slides/_rels/slide8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7.xml" /><Relationship Id="rId1" Type="http://schemas.openxmlformats.org/officeDocument/2006/relationships/slideLayout" Target="../slideLayouts/slideLayout1.xml" /></Relationships>
</file>

<file path=ppt/slides/_rels/slide8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8.xml" /><Relationship Id="rId1" Type="http://schemas.openxmlformats.org/officeDocument/2006/relationships/slideLayout" Target="../slideLayouts/slideLayout1.xml" /></Relationships>
</file>

<file path=ppt/slides/_rels/slide8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9.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4" Type="http://schemas.openxmlformats.org/officeDocument/2006/relationships/image" Target="../media/image4.jpeg" /></Relationships>
</file>

<file path=ppt/slides/_rels/slide9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0.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1.xml" /><Relationship Id="rId1" Type="http://schemas.openxmlformats.org/officeDocument/2006/relationships/slideLayout" Target="../slideLayouts/slideLayout1.xml" /></Relationships>
</file>

<file path=ppt/slides/_rels/slide9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2.xml" /><Relationship Id="rId1" Type="http://schemas.openxmlformats.org/officeDocument/2006/relationships/slideLayout" Target="../slideLayouts/slideLayout1.xml" /></Relationships>
</file>

<file path=ppt/slides/_rels/slide9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3.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4.xml" /><Relationship Id="rId1" Type="http://schemas.openxmlformats.org/officeDocument/2006/relationships/slideLayout" Target="../slideLayouts/slideLayout1.xml" /><Relationship Id="rId4" Type="http://schemas.openxmlformats.org/officeDocument/2006/relationships/image" Target="../media/image36.png" /></Relationships>
</file>

<file path=ppt/slides/_rels/slide9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5.xml" /><Relationship Id="rId1" Type="http://schemas.openxmlformats.org/officeDocument/2006/relationships/slideLayout" Target="../slideLayouts/slideLayout1.xml" /><Relationship Id="rId4" Type="http://schemas.openxmlformats.org/officeDocument/2006/relationships/image" Target="../media/image37.png" /></Relationships>
</file>

<file path=ppt/slides/_rels/slide9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6.xml" /><Relationship Id="rId1" Type="http://schemas.openxmlformats.org/officeDocument/2006/relationships/slideLayout" Target="../slideLayouts/slideLayout1.xml" /></Relationships>
</file>

<file path=ppt/slides/_rels/slide9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7.xml" /><Relationship Id="rId1" Type="http://schemas.openxmlformats.org/officeDocument/2006/relationships/slideLayout" Target="../slideLayouts/slideLayout1.xml" /></Relationships>
</file>

<file path=ppt/slides/_rels/slide9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8.xml" /><Relationship Id="rId1" Type="http://schemas.openxmlformats.org/officeDocument/2006/relationships/slideLayout" Target="../slideLayouts/slideLayout1.xml" /></Relationships>
</file>

<file path=ppt/slides/_rels/slide9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4901301"/>
          </a:xfrm>
          <a:prstGeom prst="rect">
            <a:avLst/>
          </a:prstGeom>
          <a:noFill/>
          <a:ln>
            <a:noFill/>
          </a:ln>
        </p:spPr>
        <p:txBody>
          <a:bodyPr spcFirstLastPara="1" wrap="square" lIns="91425" tIns="45700" rIns="91425" bIns="45700" anchor="t" anchorCtr="0">
            <a:spAutoFit/>
          </a:bodyPr>
          <a:lstStyle/>
          <a:p>
            <a:pPr>
              <a:lnSpc>
                <a:spcPct val="200000"/>
              </a:lnSpc>
              <a:defRPr/>
            </a:pPr>
            <a:r>
              <a:rPr lang="en-IN" sz="2500" b="1" dirty="0">
                <a:solidFill>
                  <a:srgbClr val="000000"/>
                </a:solidFill>
                <a:latin typeface="Nunito Sans" pitchFamily="2" charset="0"/>
              </a:rPr>
              <a:t>Important Topics!</a:t>
            </a:r>
            <a:endParaRPr lang="en-IN" sz="2500" b="1"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dirty="0">
                <a:solidFill>
                  <a:prstClr val="black"/>
                </a:solidFill>
                <a:latin typeface="Nunito Sans" pitchFamily="2" charset="0"/>
              </a:rPr>
              <a:t> Computer </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a:t>
            </a:r>
            <a:r>
              <a:rPr lang="en-US" sz="2500" dirty="0">
                <a:solidFill>
                  <a:srgbClr val="000000"/>
                </a:solidFill>
                <a:latin typeface="Nunito Sans" pitchFamily="2" charset="0"/>
              </a:rPr>
              <a:t>Data</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a:t>
            </a:r>
            <a:r>
              <a:rPr lang="en-US" sz="2500" dirty="0">
                <a:solidFill>
                  <a:srgbClr val="000000"/>
                </a:solidFill>
                <a:latin typeface="Nunito Sans" pitchFamily="2" charset="0"/>
              </a:rPr>
              <a:t>Operating System</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a:t>
            </a:r>
            <a:r>
              <a:rPr lang="en-US" sz="2500" dirty="0">
                <a:solidFill>
                  <a:srgbClr val="000000"/>
                </a:solidFill>
                <a:latin typeface="Nunito Sans" pitchFamily="2" charset="0"/>
              </a:rPr>
              <a:t>Network</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a:t>
            </a:r>
            <a:r>
              <a:rPr lang="en-US" sz="2500" dirty="0">
                <a:solidFill>
                  <a:srgbClr val="000000"/>
                </a:solidFill>
                <a:latin typeface="Nunito Sans" pitchFamily="2" charset="0"/>
              </a:rPr>
              <a:t>Virtualization</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rPr>
              <a:t> Virtual Machine   </a:t>
            </a:r>
          </a:p>
          <a:p>
            <a:pPr algn="l">
              <a:lnSpc>
                <a:spcPct val="150000"/>
              </a:lnSpc>
              <a:buFont typeface="Arial" panose="020B0604020202020204" pitchFamily="34" charset="0"/>
              <a:buChar char="•"/>
            </a:pPr>
            <a:r>
              <a:rPr lang="en-GB" sz="2500" dirty="0">
                <a:solidFill>
                  <a:prstClr val="black"/>
                </a:solidFill>
                <a:latin typeface="Nunito Sans" pitchFamily="2" charset="0"/>
                <a:cs typeface="Nunito Sans" panose="00000500000000000000" pitchFamily="2" charset="0"/>
                <a:sym typeface="Nunito Sans" panose="00000500000000000000"/>
              </a:rPr>
              <a:t> Cloud    </a:t>
            </a: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6" name="Picture 5" descr="Virtualbox_logo.png"/>
          <p:cNvPicPr>
            <a:picLocks noChangeAspect="1"/>
          </p:cNvPicPr>
          <p:nvPr/>
        </p:nvPicPr>
        <p:blipFill>
          <a:blip r:embed="rId4" cstate="print"/>
          <a:stretch>
            <a:fillRect/>
          </a:stretch>
        </p:blipFill>
        <p:spPr>
          <a:xfrm>
            <a:off x="3352800" y="4293090"/>
            <a:ext cx="1615619" cy="1129368"/>
          </a:xfrm>
          <a:prstGeom prst="rect">
            <a:avLst/>
          </a:prstGeom>
        </p:spPr>
      </p:pic>
      <p:pic>
        <p:nvPicPr>
          <p:cNvPr id="8" name="Picture 7" descr="AWS_Simple_Icons_AWS_Cloud.svg.png"/>
          <p:cNvPicPr>
            <a:picLocks noChangeAspect="1"/>
          </p:cNvPicPr>
          <p:nvPr/>
        </p:nvPicPr>
        <p:blipFill>
          <a:blip r:embed="rId5" cstate="print"/>
          <a:stretch>
            <a:fillRect/>
          </a:stretch>
        </p:blipFill>
        <p:spPr>
          <a:xfrm>
            <a:off x="2133074" y="5285207"/>
            <a:ext cx="1330563" cy="876490"/>
          </a:xfrm>
          <a:prstGeom prst="rect">
            <a:avLst/>
          </a:prstGeom>
        </p:spPr>
      </p:pic>
    </p:spTree>
    <p:extLst>
      <p:ext uri="{BB962C8B-B14F-4D97-AF65-F5344CB8AC3E}">
        <p14:creationId xmlns:p14="http://schemas.microsoft.com/office/powerpoint/2010/main" val="60314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1118414" cy="3901028"/>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dirty="0">
                <a:solidFill>
                  <a:srgbClr val="000000"/>
                </a:solidFill>
                <a:latin typeface="Nunito Sans" pitchFamily="2" charset="0"/>
              </a:rPr>
              <a:t>Data Transfer between Two Computers!</a:t>
            </a:r>
          </a:p>
          <a:p>
            <a:pPr algn="l">
              <a:lnSpc>
                <a:spcPct val="150000"/>
              </a:lnSpc>
            </a:pPr>
            <a:endParaRPr lang="en-US" sz="2500" b="1" dirty="0">
              <a:solidFill>
                <a:srgbClr val="000000"/>
              </a:solidFill>
              <a:latin typeface="Nunito Sans" pitchFamily="2" charset="0"/>
            </a:endParaRPr>
          </a:p>
          <a:p>
            <a:pPr algn="l">
              <a:lnSpc>
                <a:spcPct val="150000"/>
              </a:lnSpc>
            </a:pPr>
            <a:endParaRPr lang="en-US" sz="2500" b="1" dirty="0">
              <a:solidFill>
                <a:srgbClr val="000000"/>
              </a:solidFill>
              <a:latin typeface="Nunito Sans" pitchFamily="2" charset="0"/>
            </a:endParaRPr>
          </a:p>
          <a:p>
            <a:pPr algn="l">
              <a:lnSpc>
                <a:spcPct val="150000"/>
              </a:lnSpc>
            </a:pPr>
            <a:endParaRPr lang="en-US" sz="2000" dirty="0">
              <a:solidFill>
                <a:srgbClr val="000000"/>
              </a:solidFill>
              <a:latin typeface="Nunito Sans" pitchFamily="2" charset="0"/>
            </a:endParaRPr>
          </a:p>
          <a:p>
            <a:pPr algn="l">
              <a:lnSpc>
                <a:spcPct val="150000"/>
              </a:lnSpc>
            </a:pPr>
            <a:endParaRPr lang="en-US" sz="2000" dirty="0">
              <a:solidFill>
                <a:srgbClr val="000000"/>
              </a:solidFill>
              <a:latin typeface="Nunito Sans" pitchFamily="2" charset="0"/>
            </a:endParaRPr>
          </a:p>
          <a:p>
            <a:pPr algn="l">
              <a:lnSpc>
                <a:spcPct val="150000"/>
              </a:lnSpc>
            </a:pPr>
            <a:endParaRPr lang="en-US" sz="2500" b="1" dirty="0">
              <a:solidFill>
                <a:srgbClr val="000000"/>
              </a:solidFill>
              <a:latin typeface="Nunito Sans" pitchFamily="2" charset="0"/>
            </a:endParaRPr>
          </a:p>
          <a:p>
            <a:pPr algn="l">
              <a:lnSpc>
                <a:spcPct val="150000"/>
              </a:lnSpc>
            </a:pPr>
            <a:endParaRPr lang="en-US" sz="2500" b="1"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graphicFrame>
        <p:nvGraphicFramePr>
          <p:cNvPr id="7" name="Table 6"/>
          <p:cNvGraphicFramePr>
            <a:graphicFrameLocks noGrp="1"/>
          </p:cNvGraphicFramePr>
          <p:nvPr/>
        </p:nvGraphicFramePr>
        <p:xfrm>
          <a:off x="618835" y="2118975"/>
          <a:ext cx="10409383" cy="3686078"/>
        </p:xfrm>
        <a:graphic>
          <a:graphicData uri="http://schemas.openxmlformats.org/drawingml/2006/table">
            <a:tbl>
              <a:tblPr firstRow="1" bandRow="1">
                <a:tableStyleId>{21E4AEA4-8DFA-4A89-87EB-49C32662AFE0}</a:tableStyleId>
              </a:tblPr>
              <a:tblGrid>
                <a:gridCol w="2598600">
                  <a:extLst>
                    <a:ext uri="{9D8B030D-6E8A-4147-A177-3AD203B41FA5}">
                      <a16:colId xmlns:a16="http://schemas.microsoft.com/office/drawing/2014/main" val="20000"/>
                    </a:ext>
                  </a:extLst>
                </a:gridCol>
                <a:gridCol w="7810783">
                  <a:extLst>
                    <a:ext uri="{9D8B030D-6E8A-4147-A177-3AD203B41FA5}">
                      <a16:colId xmlns:a16="http://schemas.microsoft.com/office/drawing/2014/main" val="20001"/>
                    </a:ext>
                  </a:extLst>
                </a:gridCol>
              </a:tblGrid>
              <a:tr h="609506">
                <a:tc>
                  <a:txBody>
                    <a:bodyPr/>
                    <a:lstStyle/>
                    <a:p>
                      <a:r>
                        <a:rPr lang="en-US" dirty="0">
                          <a:solidFill>
                            <a:schemeClr val="bg1"/>
                          </a:solidFill>
                        </a:rPr>
                        <a:t>Reception</a:t>
                      </a:r>
                      <a:r>
                        <a:rPr lang="en-US" baseline="0" dirty="0">
                          <a:solidFill>
                            <a:schemeClr val="bg1"/>
                          </a:solidFill>
                        </a:rPr>
                        <a:t> &amp; Decoding</a:t>
                      </a:r>
                      <a:endParaRPr lang="en-US" dirty="0">
                        <a:solidFill>
                          <a:schemeClr val="bg1"/>
                        </a:solidFill>
                      </a:endParaRPr>
                    </a:p>
                  </a:txBody>
                  <a:tcPr/>
                </a:tc>
                <a:tc>
                  <a:txBody>
                    <a:bodyPr/>
                    <a:lstStyle/>
                    <a:p>
                      <a:r>
                        <a:rPr lang="en-US" dirty="0"/>
                        <a:t>NIC</a:t>
                      </a:r>
                      <a:r>
                        <a:rPr lang="en-US" baseline="0" dirty="0"/>
                        <a:t> – It receives the signals and convert them back into Frames.</a:t>
                      </a:r>
                      <a:endParaRPr lang="en-US" dirty="0"/>
                    </a:p>
                  </a:txBody>
                  <a:tcPr/>
                </a:tc>
                <a:extLst>
                  <a:ext uri="{0D108BD9-81ED-4DB2-BD59-A6C34878D82A}">
                    <a16:rowId xmlns:a16="http://schemas.microsoft.com/office/drawing/2014/main" val="10000"/>
                  </a:ext>
                </a:extLst>
              </a:tr>
              <a:tr h="769143">
                <a:tc>
                  <a:txBody>
                    <a:bodyPr/>
                    <a:lstStyle/>
                    <a:p>
                      <a:r>
                        <a:rPr lang="en-US" dirty="0"/>
                        <a:t>Data</a:t>
                      </a:r>
                      <a:r>
                        <a:rPr lang="en-US" baseline="0" dirty="0"/>
                        <a:t> Link </a:t>
                      </a:r>
                      <a:endParaRPr lang="en-US" dirty="0"/>
                    </a:p>
                  </a:txBody>
                  <a:tcPr/>
                </a:tc>
                <a:tc>
                  <a:txBody>
                    <a:bodyPr/>
                    <a:lstStyle/>
                    <a:p>
                      <a:r>
                        <a:rPr lang="en-US" dirty="0"/>
                        <a:t>It checks</a:t>
                      </a:r>
                      <a:r>
                        <a:rPr lang="en-US" baseline="0" dirty="0"/>
                        <a:t> the Mac address, if the frame is for the receiving NIC then frame is accepted else ignored.</a:t>
                      </a:r>
                      <a:endParaRPr lang="en-US" dirty="0"/>
                    </a:p>
                  </a:txBody>
                  <a:tcPr/>
                </a:tc>
                <a:extLst>
                  <a:ext uri="{0D108BD9-81ED-4DB2-BD59-A6C34878D82A}">
                    <a16:rowId xmlns:a16="http://schemas.microsoft.com/office/drawing/2014/main" val="10001"/>
                  </a:ext>
                </a:extLst>
              </a:tr>
              <a:tr h="769143">
                <a:tc>
                  <a:txBody>
                    <a:bodyPr/>
                    <a:lstStyle/>
                    <a:p>
                      <a:r>
                        <a:rPr lang="en-US" dirty="0"/>
                        <a:t>Network</a:t>
                      </a:r>
                    </a:p>
                  </a:txBody>
                  <a:tcPr/>
                </a:tc>
                <a:tc>
                  <a:txBody>
                    <a:bodyPr/>
                    <a:lstStyle/>
                    <a:p>
                      <a:r>
                        <a:rPr lang="en-US" dirty="0"/>
                        <a:t>It</a:t>
                      </a:r>
                      <a:r>
                        <a:rPr lang="en-US" baseline="0" dirty="0"/>
                        <a:t> extracts the packet from the accepted frame and checks the destination </a:t>
                      </a:r>
                      <a:r>
                        <a:rPr lang="en-US" baseline="0" dirty="0" err="1"/>
                        <a:t>ip</a:t>
                      </a:r>
                      <a:r>
                        <a:rPr lang="en-US" baseline="0" dirty="0"/>
                        <a:t> address.</a:t>
                      </a:r>
                      <a:endParaRPr lang="en-US" dirty="0"/>
                    </a:p>
                  </a:txBody>
                  <a:tcPr/>
                </a:tc>
                <a:extLst>
                  <a:ext uri="{0D108BD9-81ED-4DB2-BD59-A6C34878D82A}">
                    <a16:rowId xmlns:a16="http://schemas.microsoft.com/office/drawing/2014/main" val="10002"/>
                  </a:ext>
                </a:extLst>
              </a:tr>
              <a:tr h="769143">
                <a:tc>
                  <a:txBody>
                    <a:bodyPr/>
                    <a:lstStyle/>
                    <a:p>
                      <a:r>
                        <a:rPr lang="en-US" dirty="0"/>
                        <a:t>Transport</a:t>
                      </a:r>
                    </a:p>
                  </a:txBody>
                  <a:tcPr/>
                </a:tc>
                <a:tc>
                  <a:txBody>
                    <a:bodyPr/>
                    <a:lstStyle/>
                    <a:p>
                      <a:r>
                        <a:rPr lang="en-US" dirty="0"/>
                        <a:t>If</a:t>
                      </a:r>
                      <a:r>
                        <a:rPr lang="en-US" baseline="0" dirty="0"/>
                        <a:t> above correct, then it will extracts the segments and reassembles them into the original data.</a:t>
                      </a:r>
                      <a:endParaRPr lang="en-US" dirty="0"/>
                    </a:p>
                  </a:txBody>
                  <a:tcPr/>
                </a:tc>
                <a:extLst>
                  <a:ext uri="{0D108BD9-81ED-4DB2-BD59-A6C34878D82A}">
                    <a16:rowId xmlns:a16="http://schemas.microsoft.com/office/drawing/2014/main" val="10003"/>
                  </a:ext>
                </a:extLst>
              </a:tr>
              <a:tr h="769143">
                <a:tc>
                  <a:txBody>
                    <a:bodyPr/>
                    <a:lstStyle/>
                    <a:p>
                      <a:r>
                        <a:rPr lang="en-US" dirty="0"/>
                        <a:t>Application</a:t>
                      </a:r>
                    </a:p>
                  </a:txBody>
                  <a:tcPr/>
                </a:tc>
                <a:tc>
                  <a:txBody>
                    <a:bodyPr/>
                    <a:lstStyle/>
                    <a:p>
                      <a:r>
                        <a:rPr lang="en-US" dirty="0"/>
                        <a:t>Finally,</a:t>
                      </a:r>
                      <a:r>
                        <a:rPr lang="en-US" baseline="0" dirty="0"/>
                        <a:t> the data is delivered to application, it will process and use the received information.</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65069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3908762"/>
          </a:xfrm>
          <a:prstGeom prst="rect">
            <a:avLst/>
          </a:prstGeom>
        </p:spPr>
        <p:txBody>
          <a:bodyPr wrap="square">
            <a:spAutoFit/>
          </a:bodyPr>
          <a:lstStyle/>
          <a:p>
            <a:r>
              <a:rPr lang="en-US" sz="2800" b="1" dirty="0">
                <a:solidFill>
                  <a:srgbClr val="000000"/>
                </a:solidFill>
                <a:latin typeface="Nunito Sans" pitchFamily="2" charset="0"/>
              </a:rPr>
              <a:t> How to create a Static website in S3?</a:t>
            </a:r>
          </a:p>
          <a:p>
            <a:pPr>
              <a:lnSpc>
                <a:spcPct val="200000"/>
              </a:lnSpc>
              <a:buFont typeface="Arial" pitchFamily="34" charset="0"/>
              <a:buChar char="•"/>
            </a:pPr>
            <a:r>
              <a:rPr lang="en-US" sz="2200" dirty="0">
                <a:solidFill>
                  <a:srgbClr val="000000"/>
                </a:solidFill>
                <a:latin typeface="Nunito Sans" pitchFamily="2" charset="0"/>
              </a:rPr>
              <a:t> Create a sample HTML file.</a:t>
            </a:r>
          </a:p>
          <a:p>
            <a:pPr>
              <a:lnSpc>
                <a:spcPct val="200000"/>
              </a:lnSpc>
              <a:buFont typeface="Arial" pitchFamily="34" charset="0"/>
              <a:buChar char="•"/>
            </a:pPr>
            <a:r>
              <a:rPr lang="en-US" sz="2200" dirty="0">
                <a:solidFill>
                  <a:srgbClr val="000000"/>
                </a:solidFill>
                <a:latin typeface="Nunito Sans" pitchFamily="2" charset="0"/>
              </a:rPr>
              <a:t> Create a bucket with Public access.</a:t>
            </a:r>
          </a:p>
          <a:p>
            <a:pPr>
              <a:lnSpc>
                <a:spcPct val="200000"/>
              </a:lnSpc>
              <a:buFont typeface="Arial" pitchFamily="34" charset="0"/>
              <a:buChar char="•"/>
            </a:pPr>
            <a:r>
              <a:rPr lang="en-US" sz="2200" dirty="0">
                <a:solidFill>
                  <a:srgbClr val="000000"/>
                </a:solidFill>
                <a:latin typeface="Nunito Sans" pitchFamily="2" charset="0"/>
              </a:rPr>
              <a:t> Upload the sample HTML file to the bucket.</a:t>
            </a:r>
          </a:p>
          <a:p>
            <a:pPr>
              <a:lnSpc>
                <a:spcPct val="200000"/>
              </a:lnSpc>
              <a:buFont typeface="Arial" pitchFamily="34" charset="0"/>
              <a:buChar char="•"/>
            </a:pPr>
            <a:r>
              <a:rPr lang="en-US" sz="2200" dirty="0">
                <a:solidFill>
                  <a:srgbClr val="000000"/>
                </a:solidFill>
                <a:latin typeface="Nunito Sans" pitchFamily="2" charset="0"/>
              </a:rPr>
              <a:t> Create a public access over the file (object ACL).</a:t>
            </a:r>
          </a:p>
          <a:p>
            <a:pPr>
              <a:lnSpc>
                <a:spcPct val="200000"/>
              </a:lnSpc>
              <a:buFont typeface="Arial" pitchFamily="34" charset="0"/>
              <a:buChar char="•"/>
            </a:pPr>
            <a:r>
              <a:rPr lang="en-US" sz="2200" dirty="0">
                <a:solidFill>
                  <a:srgbClr val="000000"/>
                </a:solidFill>
                <a:latin typeface="Nunito Sans" pitchFamily="2" charset="0"/>
              </a:rPr>
              <a:t> Create a public access over the bucket.</a:t>
            </a:r>
          </a:p>
        </p:txBody>
      </p:sp>
    </p:spTree>
    <p:extLst>
      <p:ext uri="{BB962C8B-B14F-4D97-AF65-F5344CB8AC3E}">
        <p14:creationId xmlns:p14="http://schemas.microsoft.com/office/powerpoint/2010/main" val="16310230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4585871"/>
          </a:xfrm>
          <a:prstGeom prst="rect">
            <a:avLst/>
          </a:prstGeom>
        </p:spPr>
        <p:txBody>
          <a:bodyPr wrap="square">
            <a:spAutoFit/>
          </a:bodyPr>
          <a:lstStyle/>
          <a:p>
            <a:r>
              <a:rPr lang="en-US" sz="2800" b="1" dirty="0">
                <a:solidFill>
                  <a:srgbClr val="000000"/>
                </a:solidFill>
                <a:latin typeface="Nunito Sans" pitchFamily="2" charset="0"/>
              </a:rPr>
              <a:t> S3 Storage Classes</a:t>
            </a:r>
          </a:p>
          <a:p>
            <a:pPr>
              <a:lnSpc>
                <a:spcPct val="200000"/>
              </a:lnSpc>
              <a:buFont typeface="Arial" pitchFamily="34" charset="0"/>
              <a:buChar char="•"/>
            </a:pPr>
            <a:r>
              <a:rPr lang="en-US" sz="2200" dirty="0">
                <a:solidFill>
                  <a:srgbClr val="000000"/>
                </a:solidFill>
                <a:latin typeface="Nunito Sans" pitchFamily="2" charset="0"/>
              </a:rPr>
              <a:t> S3 Standard</a:t>
            </a:r>
          </a:p>
          <a:p>
            <a:pPr>
              <a:lnSpc>
                <a:spcPct val="200000"/>
              </a:lnSpc>
              <a:buFont typeface="Arial" pitchFamily="34" charset="0"/>
              <a:buChar char="•"/>
            </a:pPr>
            <a:r>
              <a:rPr lang="en-US" sz="2200" dirty="0">
                <a:solidFill>
                  <a:srgbClr val="000000"/>
                </a:solidFill>
                <a:latin typeface="Nunito Sans" pitchFamily="2" charset="0"/>
              </a:rPr>
              <a:t> S3 Intelligent Tiering</a:t>
            </a:r>
          </a:p>
          <a:p>
            <a:pPr>
              <a:lnSpc>
                <a:spcPct val="200000"/>
              </a:lnSpc>
              <a:buFont typeface="Arial" pitchFamily="34" charset="0"/>
              <a:buChar char="•"/>
            </a:pPr>
            <a:r>
              <a:rPr lang="en-US" sz="2200" dirty="0">
                <a:solidFill>
                  <a:srgbClr val="000000"/>
                </a:solidFill>
                <a:latin typeface="Nunito Sans" pitchFamily="2" charset="0"/>
              </a:rPr>
              <a:t> S3 Standard IA (Infrequent Access)</a:t>
            </a:r>
          </a:p>
          <a:p>
            <a:pPr>
              <a:lnSpc>
                <a:spcPct val="200000"/>
              </a:lnSpc>
              <a:buFont typeface="Arial" pitchFamily="34" charset="0"/>
              <a:buChar char="•"/>
            </a:pPr>
            <a:r>
              <a:rPr lang="en-US" sz="2200" dirty="0">
                <a:solidFill>
                  <a:srgbClr val="000000"/>
                </a:solidFill>
                <a:latin typeface="Nunito Sans" pitchFamily="2" charset="0"/>
              </a:rPr>
              <a:t> S3 One Zone IA</a:t>
            </a:r>
          </a:p>
          <a:p>
            <a:pPr>
              <a:lnSpc>
                <a:spcPct val="200000"/>
              </a:lnSpc>
              <a:buFont typeface="Arial" pitchFamily="34" charset="0"/>
              <a:buChar char="•"/>
            </a:pPr>
            <a:r>
              <a:rPr lang="en-US" sz="2200" dirty="0">
                <a:solidFill>
                  <a:srgbClr val="000000"/>
                </a:solidFill>
                <a:latin typeface="Nunito Sans" pitchFamily="2" charset="0"/>
              </a:rPr>
              <a:t> S3 Glacier</a:t>
            </a:r>
          </a:p>
          <a:p>
            <a:pPr>
              <a:lnSpc>
                <a:spcPct val="200000"/>
              </a:lnSpc>
              <a:buFont typeface="Arial" pitchFamily="34" charset="0"/>
              <a:buChar char="•"/>
            </a:pPr>
            <a:r>
              <a:rPr lang="en-US" sz="2200" dirty="0">
                <a:solidFill>
                  <a:srgbClr val="000000"/>
                </a:solidFill>
                <a:latin typeface="Nunito Sans" pitchFamily="2" charset="0"/>
              </a:rPr>
              <a:t> S3 Glacier Deep Archive</a:t>
            </a:r>
          </a:p>
        </p:txBody>
      </p:sp>
    </p:spTree>
    <p:extLst>
      <p:ext uri="{BB962C8B-B14F-4D97-AF65-F5344CB8AC3E}">
        <p14:creationId xmlns:p14="http://schemas.microsoft.com/office/powerpoint/2010/main" val="16310230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3220"/>
          </a:xfrm>
          <a:prstGeom prst="rect">
            <a:avLst/>
          </a:prstGeom>
        </p:spPr>
        <p:txBody>
          <a:bodyPr wrap="square">
            <a:spAutoFit/>
          </a:bodyPr>
          <a:lstStyle/>
          <a:p>
            <a:r>
              <a:rPr lang="en-US" sz="2800" b="1" dirty="0">
                <a:solidFill>
                  <a:srgbClr val="000000"/>
                </a:solidFill>
                <a:latin typeface="Nunito Sans" pitchFamily="2" charset="0"/>
              </a:rPr>
              <a:t> </a:t>
            </a:r>
            <a:endParaRPr lang="en-US" sz="2200" dirty="0">
              <a:solidFill>
                <a:srgbClr val="000000"/>
              </a:solidFill>
              <a:latin typeface="Nunito Sans" pitchFamily="2" charset="0"/>
            </a:endParaRPr>
          </a:p>
        </p:txBody>
      </p:sp>
      <p:pic>
        <p:nvPicPr>
          <p:cNvPr id="1026" name="Picture 2"/>
          <p:cNvPicPr>
            <a:picLocks noChangeAspect="1" noChangeArrowheads="1"/>
          </p:cNvPicPr>
          <p:nvPr/>
        </p:nvPicPr>
        <p:blipFill>
          <a:blip r:embed="rId4"/>
          <a:srcRect/>
          <a:stretch>
            <a:fillRect/>
          </a:stretch>
        </p:blipFill>
        <p:spPr bwMode="auto">
          <a:xfrm>
            <a:off x="540456" y="1399310"/>
            <a:ext cx="11029519" cy="423949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4585871"/>
          </a:xfrm>
          <a:prstGeom prst="rect">
            <a:avLst/>
          </a:prstGeom>
        </p:spPr>
        <p:txBody>
          <a:bodyPr wrap="square">
            <a:spAutoFit/>
          </a:bodyPr>
          <a:lstStyle/>
          <a:p>
            <a:r>
              <a:rPr lang="en-US" sz="2800" b="1" dirty="0">
                <a:solidFill>
                  <a:srgbClr val="000000"/>
                </a:solidFill>
                <a:latin typeface="Nunito Sans" pitchFamily="2" charset="0"/>
              </a:rPr>
              <a:t>Why  S3 Storage Classes?</a:t>
            </a:r>
          </a:p>
          <a:p>
            <a:pPr>
              <a:lnSpc>
                <a:spcPct val="200000"/>
              </a:lnSpc>
              <a:buFont typeface="Arial" pitchFamily="34" charset="0"/>
              <a:buChar char="•"/>
            </a:pPr>
            <a:r>
              <a:rPr lang="en-US" sz="2200" dirty="0">
                <a:solidFill>
                  <a:srgbClr val="000000"/>
                </a:solidFill>
                <a:latin typeface="Nunito Sans" pitchFamily="2" charset="0"/>
              </a:rPr>
              <a:t> Amazon S3 offers a range of storage classes that you can choose from based on the data access, resiliency and cost requirements of your workloads.</a:t>
            </a:r>
          </a:p>
          <a:p>
            <a:pPr>
              <a:lnSpc>
                <a:spcPct val="200000"/>
              </a:lnSpc>
              <a:buFont typeface="Arial" pitchFamily="34" charset="0"/>
              <a:buChar char="•"/>
            </a:pPr>
            <a:r>
              <a:rPr lang="en-US" sz="2200" dirty="0">
                <a:solidFill>
                  <a:srgbClr val="000000"/>
                </a:solidFill>
                <a:latin typeface="Nunito Sans" pitchFamily="2" charset="0"/>
              </a:rPr>
              <a:t> S3 storage classes are purpose-built to provide the lowest cost storage for different access patterns. S3 storage classes fit virtually for any use case, including those with demanding performance needs, data residency requirements, unknown or changing access patterns, or archival storage.</a:t>
            </a:r>
          </a:p>
        </p:txBody>
      </p:sp>
    </p:spTree>
    <p:extLst>
      <p:ext uri="{BB962C8B-B14F-4D97-AF65-F5344CB8AC3E}">
        <p14:creationId xmlns:p14="http://schemas.microsoft.com/office/powerpoint/2010/main" val="16310230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62979"/>
          </a:xfrm>
          <a:prstGeom prst="rect">
            <a:avLst/>
          </a:prstGeom>
        </p:spPr>
        <p:txBody>
          <a:bodyPr wrap="square">
            <a:spAutoFit/>
          </a:bodyPr>
          <a:lstStyle/>
          <a:p>
            <a:r>
              <a:rPr lang="en-US" sz="2800" b="1" dirty="0">
                <a:solidFill>
                  <a:srgbClr val="000000"/>
                </a:solidFill>
                <a:latin typeface="Nunito Sans" pitchFamily="2" charset="0"/>
              </a:rPr>
              <a:t>Keep in Mind !</a:t>
            </a:r>
          </a:p>
          <a:p>
            <a:pPr algn="just">
              <a:lnSpc>
                <a:spcPct val="200000"/>
              </a:lnSpc>
              <a:buFont typeface="Arial" pitchFamily="34" charset="0"/>
              <a:buChar char="•"/>
            </a:pPr>
            <a:r>
              <a:rPr lang="en-US" sz="2200" dirty="0">
                <a:solidFill>
                  <a:srgbClr val="000000"/>
                </a:solidFill>
                <a:latin typeface="Nunito Sans" pitchFamily="2" charset="0"/>
              </a:rPr>
              <a:t> S3 Standard</a:t>
            </a:r>
          </a:p>
          <a:p>
            <a:pPr algn="just">
              <a:lnSpc>
                <a:spcPct val="200000"/>
              </a:lnSpc>
              <a:buFont typeface="Arial" pitchFamily="34" charset="0"/>
              <a:buChar char="•"/>
            </a:pPr>
            <a:r>
              <a:rPr lang="en-US" sz="2200" dirty="0">
                <a:solidFill>
                  <a:srgbClr val="000000"/>
                </a:solidFill>
                <a:latin typeface="Nunito Sans" pitchFamily="2" charset="0"/>
              </a:rPr>
              <a:t> S3 Intelligent Tiering</a:t>
            </a:r>
          </a:p>
          <a:p>
            <a:pPr algn="just">
              <a:lnSpc>
                <a:spcPct val="200000"/>
              </a:lnSpc>
              <a:buFont typeface="Arial" pitchFamily="34" charset="0"/>
              <a:buChar char="•"/>
            </a:pPr>
            <a:r>
              <a:rPr lang="en-US" sz="2200" dirty="0">
                <a:solidFill>
                  <a:srgbClr val="000000"/>
                </a:solidFill>
                <a:latin typeface="Nunito Sans" pitchFamily="2" charset="0"/>
              </a:rPr>
              <a:t> S3 Standard IA (Infrequent Access)</a:t>
            </a:r>
          </a:p>
          <a:p>
            <a:pPr algn="just">
              <a:lnSpc>
                <a:spcPct val="200000"/>
              </a:lnSpc>
              <a:buFont typeface="Arial" pitchFamily="34" charset="0"/>
              <a:buChar char="•"/>
            </a:pPr>
            <a:r>
              <a:rPr lang="en-US" sz="2200" dirty="0">
                <a:solidFill>
                  <a:srgbClr val="000000"/>
                </a:solidFill>
                <a:latin typeface="Nunito Sans" pitchFamily="2" charset="0"/>
              </a:rPr>
              <a:t> S3 One Zone IA</a:t>
            </a:r>
          </a:p>
          <a:p>
            <a:pPr algn="just">
              <a:lnSpc>
                <a:spcPct val="200000"/>
              </a:lnSpc>
              <a:buFont typeface="Arial" pitchFamily="34" charset="0"/>
              <a:buChar char="•"/>
            </a:pPr>
            <a:r>
              <a:rPr lang="en-US" sz="2200" dirty="0">
                <a:solidFill>
                  <a:srgbClr val="000000"/>
                </a:solidFill>
                <a:latin typeface="Nunito Sans" pitchFamily="2" charset="0"/>
              </a:rPr>
              <a:t> S3 Glacier</a:t>
            </a:r>
          </a:p>
          <a:p>
            <a:pPr algn="just">
              <a:lnSpc>
                <a:spcPct val="200000"/>
              </a:lnSpc>
              <a:buFont typeface="Arial" pitchFamily="34" charset="0"/>
              <a:buChar char="•"/>
            </a:pPr>
            <a:r>
              <a:rPr lang="en-US" sz="2200" dirty="0">
                <a:solidFill>
                  <a:srgbClr val="000000"/>
                </a:solidFill>
                <a:latin typeface="Nunito Sans" pitchFamily="2" charset="0"/>
              </a:rPr>
              <a:t> S3 Glacier Deep Archive</a:t>
            </a:r>
          </a:p>
          <a:p>
            <a:pPr algn="just">
              <a:lnSpc>
                <a:spcPct val="200000"/>
              </a:lnSpc>
            </a:pPr>
            <a:r>
              <a:rPr lang="en-US" sz="2200" dirty="0">
                <a:solidFill>
                  <a:srgbClr val="000000"/>
                </a:solidFill>
                <a:latin typeface="Nunito Sans" pitchFamily="2" charset="0"/>
              </a:rPr>
              <a:t> </a:t>
            </a:r>
          </a:p>
        </p:txBody>
      </p:sp>
      <p:pic>
        <p:nvPicPr>
          <p:cNvPr id="2050" name="Picture 2"/>
          <p:cNvPicPr>
            <a:picLocks noChangeAspect="1" noChangeArrowheads="1"/>
          </p:cNvPicPr>
          <p:nvPr/>
        </p:nvPicPr>
        <p:blipFill>
          <a:blip r:embed="rId4"/>
          <a:srcRect/>
          <a:stretch>
            <a:fillRect/>
          </a:stretch>
        </p:blipFill>
        <p:spPr bwMode="auto">
          <a:xfrm>
            <a:off x="6605153" y="1635271"/>
            <a:ext cx="1873827" cy="3710671"/>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078313"/>
          </a:xfrm>
          <a:prstGeom prst="rect">
            <a:avLst/>
          </a:prstGeom>
        </p:spPr>
        <p:txBody>
          <a:bodyPr wrap="square">
            <a:spAutoFit/>
          </a:bodyPr>
          <a:lstStyle/>
          <a:p>
            <a:r>
              <a:rPr lang="en-US" sz="2800" b="1" dirty="0">
                <a:solidFill>
                  <a:srgbClr val="000000"/>
                </a:solidFill>
                <a:latin typeface="Nunito Sans" pitchFamily="2" charset="0"/>
              </a:rPr>
              <a:t>S3 Versioning</a:t>
            </a:r>
          </a:p>
          <a:p>
            <a:pPr algn="just">
              <a:lnSpc>
                <a:spcPct val="200000"/>
              </a:lnSpc>
              <a:buFont typeface="Arial" pitchFamily="34" charset="0"/>
              <a:buChar char="•"/>
            </a:pPr>
            <a:r>
              <a:rPr lang="en-US" sz="2200" dirty="0">
                <a:solidFill>
                  <a:srgbClr val="000000"/>
                </a:solidFill>
                <a:latin typeface="Nunito Sans" pitchFamily="2" charset="0"/>
              </a:rPr>
              <a:t> </a:t>
            </a:r>
            <a:r>
              <a:rPr lang="en-US" sz="2100" dirty="0">
                <a:solidFill>
                  <a:srgbClr val="000000"/>
                </a:solidFill>
                <a:latin typeface="Nunito Sans" pitchFamily="2" charset="0"/>
              </a:rPr>
              <a:t>Versioning in AmazonS3 is means of keeping multiple variants of an object in the same bucket.</a:t>
            </a:r>
          </a:p>
          <a:p>
            <a:pPr algn="just">
              <a:lnSpc>
                <a:spcPct val="200000"/>
              </a:lnSpc>
              <a:buFont typeface="Arial" pitchFamily="34" charset="0"/>
              <a:buChar char="•"/>
            </a:pPr>
            <a:r>
              <a:rPr lang="en-US" sz="2100" dirty="0">
                <a:solidFill>
                  <a:srgbClr val="000000"/>
                </a:solidFill>
                <a:latin typeface="Nunito Sans" pitchFamily="2" charset="0"/>
              </a:rPr>
              <a:t> You can use the S3 versioning feature to preserve, retrieve and restore every version of every object stored in your buckets.</a:t>
            </a:r>
          </a:p>
          <a:p>
            <a:pPr algn="just">
              <a:lnSpc>
                <a:spcPct val="200000"/>
              </a:lnSpc>
              <a:buFont typeface="Arial" pitchFamily="34" charset="0"/>
              <a:buChar char="•"/>
            </a:pPr>
            <a:r>
              <a:rPr lang="en-US" sz="2100" dirty="0">
                <a:solidFill>
                  <a:srgbClr val="000000"/>
                </a:solidFill>
                <a:latin typeface="Nunito Sans" pitchFamily="2" charset="0"/>
              </a:rPr>
              <a:t> With versioning you can recover more easily from both unintended user actions and application failures.</a:t>
            </a:r>
          </a:p>
          <a:p>
            <a:pPr algn="just">
              <a:lnSpc>
                <a:spcPct val="200000"/>
              </a:lnSpc>
              <a:buFont typeface="Arial" pitchFamily="34" charset="0"/>
              <a:buChar char="•"/>
            </a:pPr>
            <a:r>
              <a:rPr lang="en-US" sz="2100" dirty="0">
                <a:solidFill>
                  <a:srgbClr val="000000"/>
                </a:solidFill>
                <a:latin typeface="Nunito Sans" pitchFamily="2" charset="0"/>
              </a:rPr>
              <a:t> After versioning is enabled for a bucket, if Amazon S3 receives multiple write requests for the same object simultaneously, it stores all of those objects.</a:t>
            </a:r>
          </a:p>
        </p:txBody>
      </p:sp>
    </p:spTree>
    <p:extLst>
      <p:ext uri="{BB962C8B-B14F-4D97-AF65-F5344CB8AC3E}">
        <p14:creationId xmlns:p14="http://schemas.microsoft.com/office/powerpoint/2010/main" val="16310230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3220"/>
          </a:xfrm>
          <a:prstGeom prst="rect">
            <a:avLst/>
          </a:prstGeom>
        </p:spPr>
        <p:txBody>
          <a:bodyPr wrap="square">
            <a:spAutoFit/>
          </a:bodyPr>
          <a:lstStyle/>
          <a:p>
            <a:r>
              <a:rPr lang="en-US" sz="2800" b="1" dirty="0">
                <a:solidFill>
                  <a:srgbClr val="000000"/>
                </a:solidFill>
                <a:latin typeface="Nunito Sans" pitchFamily="2" charset="0"/>
              </a:rPr>
              <a:t>S3 – Object  Lifecycle  Management  Policy</a:t>
            </a:r>
          </a:p>
        </p:txBody>
      </p:sp>
      <p:pic>
        <p:nvPicPr>
          <p:cNvPr id="4098" name="Picture 2" descr="AWS S3 Object Lifecycle Management"/>
          <p:cNvPicPr>
            <a:picLocks noChangeAspect="1" noChangeArrowheads="1"/>
          </p:cNvPicPr>
          <p:nvPr/>
        </p:nvPicPr>
        <p:blipFill>
          <a:blip r:embed="rId4"/>
          <a:srcRect/>
          <a:stretch>
            <a:fillRect/>
          </a:stretch>
        </p:blipFill>
        <p:spPr bwMode="auto">
          <a:xfrm>
            <a:off x="762001" y="1981200"/>
            <a:ext cx="8451272" cy="4876800"/>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4585871"/>
          </a:xfrm>
          <a:prstGeom prst="rect">
            <a:avLst/>
          </a:prstGeom>
        </p:spPr>
        <p:txBody>
          <a:bodyPr wrap="square">
            <a:spAutoFit/>
          </a:bodyPr>
          <a:lstStyle/>
          <a:p>
            <a:r>
              <a:rPr lang="en-US" sz="2800" b="1" dirty="0">
                <a:solidFill>
                  <a:srgbClr val="000000"/>
                </a:solidFill>
                <a:latin typeface="Nunito Sans" pitchFamily="2" charset="0"/>
              </a:rPr>
              <a:t>S3-  Replication  Policy</a:t>
            </a:r>
            <a:endParaRPr lang="en-US" sz="2200" b="1"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Replication enables automatic, asynchronous copying of objects across Amazon S3 bucket</a:t>
            </a:r>
          </a:p>
          <a:p>
            <a:pPr>
              <a:lnSpc>
                <a:spcPct val="200000"/>
              </a:lnSpc>
              <a:buFont typeface="Arial" pitchFamily="34" charset="0"/>
              <a:buChar char="•"/>
            </a:pPr>
            <a:r>
              <a:rPr lang="en-US" sz="2200" dirty="0">
                <a:solidFill>
                  <a:srgbClr val="000000"/>
                </a:solidFill>
                <a:latin typeface="Nunito Sans" pitchFamily="2" charset="0"/>
              </a:rPr>
              <a:t> Buckets that are configured for object replication can be owned by the same AWS account or by different accounts.</a:t>
            </a:r>
          </a:p>
          <a:p>
            <a:pPr>
              <a:lnSpc>
                <a:spcPct val="200000"/>
              </a:lnSpc>
              <a:buFont typeface="Arial" pitchFamily="34" charset="0"/>
              <a:buChar char="•"/>
            </a:pPr>
            <a:r>
              <a:rPr lang="en-US" sz="2200" dirty="0">
                <a:solidFill>
                  <a:srgbClr val="000000"/>
                </a:solidFill>
                <a:latin typeface="Nunito Sans" pitchFamily="2" charset="0"/>
              </a:rPr>
              <a:t> You can replicate objects to a single destination bucket or to multiple destination buckets.</a:t>
            </a:r>
          </a:p>
          <a:p>
            <a:pPr>
              <a:lnSpc>
                <a:spcPct val="200000"/>
              </a:lnSpc>
              <a:buFont typeface="Arial" pitchFamily="34" charset="0"/>
              <a:buChar char="•"/>
            </a:pPr>
            <a:r>
              <a:rPr lang="en-US" sz="2200" dirty="0">
                <a:solidFill>
                  <a:srgbClr val="000000"/>
                </a:solidFill>
                <a:latin typeface="Nunito Sans" pitchFamily="2" charset="0"/>
              </a:rPr>
              <a:t> The destination buckets can be in different AWS regions or within the same region as the source bucket.</a:t>
            </a:r>
            <a:endParaRPr lang="en-US" sz="2800"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4585871"/>
          </a:xfrm>
          <a:prstGeom prst="rect">
            <a:avLst/>
          </a:prstGeom>
        </p:spPr>
        <p:txBody>
          <a:bodyPr wrap="square">
            <a:spAutoFit/>
          </a:bodyPr>
          <a:lstStyle/>
          <a:p>
            <a:r>
              <a:rPr lang="en-US" sz="2800" b="1" dirty="0">
                <a:solidFill>
                  <a:srgbClr val="000000"/>
                </a:solidFill>
                <a:latin typeface="Nunito Sans" pitchFamily="2" charset="0"/>
              </a:rPr>
              <a:t>Recap</a:t>
            </a:r>
            <a:endParaRPr lang="en-US" sz="2200" b="1"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Handling S3 buckets, files and it’s access.</a:t>
            </a:r>
          </a:p>
          <a:p>
            <a:pPr>
              <a:lnSpc>
                <a:spcPct val="200000"/>
              </a:lnSpc>
              <a:buFont typeface="Arial" pitchFamily="34" charset="0"/>
              <a:buChar char="•"/>
            </a:pPr>
            <a:r>
              <a:rPr lang="en-US" sz="2200" dirty="0">
                <a:solidFill>
                  <a:srgbClr val="000000"/>
                </a:solidFill>
                <a:latin typeface="Nunito Sans" pitchFamily="2" charset="0"/>
              </a:rPr>
              <a:t> S3 (public) static website configuration.</a:t>
            </a:r>
          </a:p>
          <a:p>
            <a:pPr>
              <a:lnSpc>
                <a:spcPct val="200000"/>
              </a:lnSpc>
              <a:buFont typeface="Arial" pitchFamily="34" charset="0"/>
              <a:buChar char="•"/>
            </a:pPr>
            <a:r>
              <a:rPr lang="en-US" sz="2200" dirty="0">
                <a:solidFill>
                  <a:srgbClr val="000000"/>
                </a:solidFill>
                <a:latin typeface="Nunito Sans" pitchFamily="2" charset="0"/>
              </a:rPr>
              <a:t> S3 storage class models and it’s pricing structure.</a:t>
            </a:r>
          </a:p>
          <a:p>
            <a:pPr>
              <a:lnSpc>
                <a:spcPct val="200000"/>
              </a:lnSpc>
              <a:buFont typeface="Arial" pitchFamily="34" charset="0"/>
              <a:buChar char="•"/>
            </a:pPr>
            <a:r>
              <a:rPr lang="en-US" sz="2200" dirty="0">
                <a:solidFill>
                  <a:srgbClr val="000000"/>
                </a:solidFill>
                <a:latin typeface="Nunito Sans" pitchFamily="2" charset="0"/>
              </a:rPr>
              <a:t> S3 versioning.</a:t>
            </a:r>
          </a:p>
          <a:p>
            <a:pPr>
              <a:lnSpc>
                <a:spcPct val="200000"/>
              </a:lnSpc>
              <a:buFont typeface="Arial" pitchFamily="34" charset="0"/>
              <a:buChar char="•"/>
            </a:pPr>
            <a:r>
              <a:rPr lang="en-US" sz="2200" dirty="0">
                <a:solidFill>
                  <a:srgbClr val="000000"/>
                </a:solidFill>
                <a:latin typeface="Nunito Sans" pitchFamily="2" charset="0"/>
              </a:rPr>
              <a:t> S3 Lifecycle Management Policy.</a:t>
            </a:r>
          </a:p>
          <a:p>
            <a:pPr>
              <a:lnSpc>
                <a:spcPct val="200000"/>
              </a:lnSpc>
              <a:buFont typeface="Arial" pitchFamily="34" charset="0"/>
              <a:buChar char="•"/>
            </a:pPr>
            <a:r>
              <a:rPr lang="en-US" sz="2200" dirty="0">
                <a:solidFill>
                  <a:srgbClr val="000000"/>
                </a:solidFill>
                <a:latin typeface="Nunito Sans" pitchFamily="2" charset="0"/>
              </a:rPr>
              <a:t> S3 Replication Policy.</a:t>
            </a:r>
            <a:endParaRPr lang="en-US" sz="2800"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384995"/>
          </a:xfrm>
          <a:prstGeom prst="rect">
            <a:avLst/>
          </a:prstGeom>
        </p:spPr>
        <p:txBody>
          <a:bodyPr wrap="square">
            <a:spAutoFit/>
          </a:bodyPr>
          <a:lstStyle/>
          <a:p>
            <a:r>
              <a:rPr lang="en-US" sz="2800" b="1" dirty="0">
                <a:solidFill>
                  <a:srgbClr val="000000"/>
                </a:solidFill>
                <a:latin typeface="Nunito Sans" pitchFamily="2" charset="0"/>
              </a:rPr>
              <a:t>Project- User Data Collector- Web App</a:t>
            </a:r>
            <a:endParaRPr lang="en-US" sz="2200" b="1" dirty="0">
              <a:solidFill>
                <a:srgbClr val="000000"/>
              </a:solidFill>
              <a:latin typeface="Nunito Sans" pitchFamily="2" charset="0"/>
            </a:endParaRPr>
          </a:p>
          <a:p>
            <a:pPr>
              <a:lnSpc>
                <a:spcPct val="200000"/>
              </a:lnSpc>
            </a:pPr>
            <a:endParaRPr lang="en-US" sz="2800" dirty="0">
              <a:solidFill>
                <a:srgbClr val="000000"/>
              </a:solidFill>
              <a:latin typeface="Nunito Sans" pitchFamily="2" charset="0"/>
            </a:endParaRPr>
          </a:p>
        </p:txBody>
      </p:sp>
      <p:pic>
        <p:nvPicPr>
          <p:cNvPr id="194562" name="Picture 2"/>
          <p:cNvPicPr>
            <a:picLocks noChangeAspect="1" noChangeArrowheads="1"/>
          </p:cNvPicPr>
          <p:nvPr/>
        </p:nvPicPr>
        <p:blipFill>
          <a:blip r:embed="rId4"/>
          <a:srcRect/>
          <a:stretch>
            <a:fillRect/>
          </a:stretch>
        </p:blipFill>
        <p:spPr bwMode="auto">
          <a:xfrm>
            <a:off x="1014413" y="2005879"/>
            <a:ext cx="3931659" cy="4273542"/>
          </a:xfrm>
          <a:prstGeom prst="rect">
            <a:avLst/>
          </a:prstGeom>
          <a:noFill/>
          <a:ln w="9525">
            <a:noFill/>
            <a:miter lim="800000"/>
            <a:headEnd/>
            <a:tailEnd/>
          </a:ln>
          <a:effectLst/>
        </p:spPr>
      </p:pic>
      <p:pic>
        <p:nvPicPr>
          <p:cNvPr id="194563" name="Picture 3"/>
          <p:cNvPicPr>
            <a:picLocks noChangeAspect="1" noChangeArrowheads="1"/>
          </p:cNvPicPr>
          <p:nvPr/>
        </p:nvPicPr>
        <p:blipFill>
          <a:blip r:embed="rId5"/>
          <a:srcRect/>
          <a:stretch>
            <a:fillRect/>
          </a:stretch>
        </p:blipFill>
        <p:spPr bwMode="auto">
          <a:xfrm>
            <a:off x="6359236" y="2049436"/>
            <a:ext cx="3837560" cy="4143545"/>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6055463"/>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How data Transfer between two computers?</a:t>
            </a:r>
          </a:p>
          <a:p>
            <a:pPr>
              <a:lnSpc>
                <a:spcPct val="150000"/>
              </a:lnSpc>
              <a:buFont typeface="Wingdings" pitchFamily="2" charset="2"/>
              <a:buChar char="ü"/>
            </a:pPr>
            <a:r>
              <a:rPr lang="en-US" sz="2500" i="0" dirty="0">
                <a:solidFill>
                  <a:srgbClr val="000000"/>
                </a:solidFill>
                <a:effectLst/>
                <a:latin typeface="Nunito Sans" pitchFamily="2" charset="0"/>
              </a:rPr>
              <a:t>Network Devices</a:t>
            </a:r>
          </a:p>
          <a:p>
            <a:pPr>
              <a:lnSpc>
                <a:spcPct val="150000"/>
              </a:lnSpc>
              <a:buFont typeface="Wingdings" pitchFamily="2" charset="2"/>
              <a:buChar char="ü"/>
            </a:pPr>
            <a:r>
              <a:rPr lang="en-US" sz="2500" dirty="0">
                <a:solidFill>
                  <a:srgbClr val="000000"/>
                </a:solidFill>
                <a:latin typeface="Nunito Sans" pitchFamily="2" charset="0"/>
              </a:rPr>
              <a:t>IP Addressing</a:t>
            </a:r>
          </a:p>
          <a:p>
            <a:pPr>
              <a:lnSpc>
                <a:spcPct val="150000"/>
              </a:lnSpc>
              <a:buFont typeface="Wingdings" pitchFamily="2" charset="2"/>
              <a:buChar char="ü"/>
            </a:pPr>
            <a:r>
              <a:rPr lang="en-US" sz="2500" i="0" dirty="0">
                <a:solidFill>
                  <a:srgbClr val="000000"/>
                </a:solidFill>
                <a:effectLst/>
                <a:latin typeface="Nunito Sans" pitchFamily="2" charset="0"/>
              </a:rPr>
              <a:t>Subnetting</a:t>
            </a:r>
          </a:p>
          <a:p>
            <a:pPr>
              <a:lnSpc>
                <a:spcPct val="150000"/>
              </a:lnSpc>
              <a:buFont typeface="Wingdings" pitchFamily="2" charset="2"/>
              <a:buChar char="ü"/>
            </a:pPr>
            <a:r>
              <a:rPr lang="en-US" sz="2500" dirty="0">
                <a:solidFill>
                  <a:srgbClr val="000000"/>
                </a:solidFill>
                <a:latin typeface="Nunito Sans" pitchFamily="2" charset="0"/>
              </a:rPr>
              <a:t>Public Network</a:t>
            </a:r>
          </a:p>
          <a:p>
            <a:pPr>
              <a:lnSpc>
                <a:spcPct val="150000"/>
              </a:lnSpc>
              <a:buFont typeface="Wingdings" pitchFamily="2" charset="2"/>
              <a:buChar char="ü"/>
            </a:pPr>
            <a:r>
              <a:rPr lang="en-US" sz="2500" i="0" dirty="0">
                <a:solidFill>
                  <a:srgbClr val="000000"/>
                </a:solidFill>
                <a:effectLst/>
                <a:latin typeface="Nunito Sans" pitchFamily="2" charset="0"/>
              </a:rPr>
              <a:t>Private Network</a:t>
            </a:r>
          </a:p>
          <a:p>
            <a:pPr>
              <a:lnSpc>
                <a:spcPct val="150000"/>
              </a:lnSpc>
              <a:buFont typeface="Wingdings" pitchFamily="2" charset="2"/>
              <a:buChar char="ü"/>
            </a:pPr>
            <a:r>
              <a:rPr lang="en-US" sz="2500" dirty="0">
                <a:solidFill>
                  <a:srgbClr val="000000"/>
                </a:solidFill>
                <a:latin typeface="Nunito Sans" pitchFamily="2" charset="0"/>
              </a:rPr>
              <a:t>Virtual Network</a:t>
            </a:r>
          </a:p>
          <a:p>
            <a:pPr>
              <a:lnSpc>
                <a:spcPct val="150000"/>
              </a:lnSpc>
              <a:buFont typeface="Wingdings" pitchFamily="2" charset="2"/>
              <a:buChar char="ü"/>
            </a:pPr>
            <a:r>
              <a:rPr lang="en-US" sz="2500" i="0" dirty="0">
                <a:solidFill>
                  <a:srgbClr val="000000"/>
                </a:solidFill>
                <a:effectLst/>
                <a:latin typeface="Nunito Sans" pitchFamily="2" charset="0"/>
              </a:rPr>
              <a:t>VPN – Virtual Private Network</a:t>
            </a:r>
          </a:p>
          <a:p>
            <a:pPr>
              <a:lnSpc>
                <a:spcPct val="200000"/>
              </a:lnSpc>
              <a:buFont typeface="Wingdings" pitchFamily="2" charset="2"/>
              <a:buChar char="ü"/>
            </a:pPr>
            <a:endParaRPr lang="en-US" sz="2500" i="0" dirty="0">
              <a:solidFill>
                <a:srgbClr val="000000"/>
              </a:solidFill>
              <a:effectLst/>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17474280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815882"/>
          </a:xfrm>
          <a:prstGeom prst="rect">
            <a:avLst/>
          </a:prstGeom>
        </p:spPr>
        <p:txBody>
          <a:bodyPr wrap="square">
            <a:spAutoFit/>
          </a:bodyPr>
          <a:lstStyle/>
          <a:p>
            <a:pPr algn="ctr"/>
            <a:r>
              <a:rPr lang="en-US" sz="2800" b="1" dirty="0">
                <a:solidFill>
                  <a:srgbClr val="000000"/>
                </a:solidFill>
                <a:latin typeface="Nunito Sans" pitchFamily="2" charset="0"/>
              </a:rPr>
              <a:t>AWS – Elastic Compute Cloud </a:t>
            </a:r>
          </a:p>
          <a:p>
            <a:pPr algn="ctr"/>
            <a:r>
              <a:rPr lang="en-US" sz="2800" b="1" dirty="0">
                <a:solidFill>
                  <a:srgbClr val="000000"/>
                </a:solidFill>
                <a:latin typeface="Nunito Sans" pitchFamily="2" charset="0"/>
              </a:rPr>
              <a:t>EC2</a:t>
            </a:r>
            <a:endParaRPr lang="en-US" sz="2200" b="1" dirty="0">
              <a:solidFill>
                <a:srgbClr val="000000"/>
              </a:solidFill>
              <a:latin typeface="Nunito Sans" pitchFamily="2" charset="0"/>
            </a:endParaRPr>
          </a:p>
          <a:p>
            <a:pPr>
              <a:lnSpc>
                <a:spcPct val="200000"/>
              </a:lnSpc>
            </a:pPr>
            <a:endParaRPr lang="en-US" sz="2800" dirty="0">
              <a:solidFill>
                <a:srgbClr val="000000"/>
              </a:solidFill>
              <a:latin typeface="Nunito Sans" pitchFamily="2" charset="0"/>
            </a:endParaRPr>
          </a:p>
        </p:txBody>
      </p:sp>
      <p:pic>
        <p:nvPicPr>
          <p:cNvPr id="198662" name="Picture 6" descr="Amazon EC2 | AWS Cheat Sheet"/>
          <p:cNvPicPr>
            <a:picLocks noChangeAspect="1" noChangeArrowheads="1"/>
          </p:cNvPicPr>
          <p:nvPr/>
        </p:nvPicPr>
        <p:blipFill>
          <a:blip r:embed="rId4"/>
          <a:srcRect/>
          <a:stretch>
            <a:fillRect/>
          </a:stretch>
        </p:blipFill>
        <p:spPr bwMode="auto">
          <a:xfrm>
            <a:off x="2247611" y="2372591"/>
            <a:ext cx="7796934" cy="3571875"/>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555641"/>
          </a:xfrm>
          <a:prstGeom prst="rect">
            <a:avLst/>
          </a:prstGeom>
        </p:spPr>
        <p:txBody>
          <a:bodyPr wrap="square">
            <a:spAutoFit/>
          </a:bodyPr>
          <a:lstStyle/>
          <a:p>
            <a:r>
              <a:rPr lang="en-US" sz="2800" b="1" dirty="0">
                <a:solidFill>
                  <a:srgbClr val="000000"/>
                </a:solidFill>
                <a:latin typeface="Nunito Sans" pitchFamily="2" charset="0"/>
              </a:rPr>
              <a:t>EC2 – Introduction</a:t>
            </a:r>
            <a:endParaRPr lang="en-US" sz="2200" b="1"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It is a fundamental service in AWS</a:t>
            </a:r>
          </a:p>
          <a:p>
            <a:pPr>
              <a:lnSpc>
                <a:spcPct val="150000"/>
              </a:lnSpc>
              <a:buFont typeface="Arial" pitchFamily="34" charset="0"/>
              <a:buChar char="•"/>
            </a:pPr>
            <a:r>
              <a:rPr lang="en-US" sz="2100" dirty="0">
                <a:solidFill>
                  <a:srgbClr val="000000"/>
                </a:solidFill>
                <a:latin typeface="Nunito Sans" pitchFamily="2" charset="0"/>
              </a:rPr>
              <a:t> We can create Virtual Machines in AWS Data center (AZ | Regions)</a:t>
            </a:r>
          </a:p>
          <a:p>
            <a:pPr>
              <a:lnSpc>
                <a:spcPct val="150000"/>
              </a:lnSpc>
              <a:buFont typeface="Arial" pitchFamily="34" charset="0"/>
              <a:buChar char="•"/>
            </a:pPr>
            <a:r>
              <a:rPr lang="en-US" sz="2100" dirty="0">
                <a:solidFill>
                  <a:srgbClr val="000000"/>
                </a:solidFill>
                <a:latin typeface="Nunito Sans" pitchFamily="2" charset="0"/>
              </a:rPr>
              <a:t> AWS VM’s are secure and resizable with cloud benefits.</a:t>
            </a:r>
          </a:p>
          <a:p>
            <a:pPr>
              <a:lnSpc>
                <a:spcPct val="150000"/>
              </a:lnSpc>
              <a:buFont typeface="Arial" pitchFamily="34" charset="0"/>
              <a:buChar char="•"/>
            </a:pPr>
            <a:r>
              <a:rPr lang="en-US" sz="2100" dirty="0">
                <a:solidFill>
                  <a:srgbClr val="000000"/>
                </a:solidFill>
                <a:latin typeface="Nunito Sans" pitchFamily="2" charset="0"/>
              </a:rPr>
              <a:t> Here you can call VM(s) or Virtual machine(s) or Instance(s).</a:t>
            </a:r>
          </a:p>
          <a:p>
            <a:pPr>
              <a:lnSpc>
                <a:spcPct val="150000"/>
              </a:lnSpc>
            </a:pPr>
            <a:r>
              <a:rPr lang="en-US" sz="2600" b="1" dirty="0">
                <a:solidFill>
                  <a:srgbClr val="000000"/>
                </a:solidFill>
                <a:latin typeface="Nunito Sans" pitchFamily="2" charset="0"/>
              </a:rPr>
              <a:t>Different type of EC2 instances</a:t>
            </a:r>
            <a:endParaRPr lang="en-US" sz="2200" b="1" dirty="0">
              <a:solidFill>
                <a:srgbClr val="000000"/>
              </a:solidFill>
              <a:latin typeface="Nunito Sans" pitchFamily="2" charset="0"/>
            </a:endParaRPr>
          </a:p>
          <a:p>
            <a:pPr>
              <a:lnSpc>
                <a:spcPct val="150000"/>
              </a:lnSpc>
            </a:pPr>
            <a:r>
              <a:rPr lang="en-US" sz="2100" dirty="0">
                <a:solidFill>
                  <a:srgbClr val="000000"/>
                </a:solidFill>
                <a:latin typeface="Nunito Sans" pitchFamily="2" charset="0"/>
              </a:rPr>
              <a:t>Amazon EC2 offers different pricing models to accommodate various usage scenarios.</a:t>
            </a:r>
          </a:p>
          <a:p>
            <a:pPr marL="514350" indent="-514350">
              <a:lnSpc>
                <a:spcPct val="150000"/>
              </a:lnSpc>
              <a:buFont typeface="+mj-lt"/>
              <a:buAutoNum type="arabicPeriod"/>
            </a:pPr>
            <a:r>
              <a:rPr lang="en-US" sz="2100" dirty="0">
                <a:solidFill>
                  <a:srgbClr val="000000"/>
                </a:solidFill>
                <a:latin typeface="Nunito Sans" pitchFamily="2" charset="0"/>
              </a:rPr>
              <a:t> On- Demand Instances</a:t>
            </a:r>
          </a:p>
          <a:p>
            <a:pPr marL="514350" indent="-514350">
              <a:lnSpc>
                <a:spcPct val="150000"/>
              </a:lnSpc>
              <a:buFont typeface="+mj-lt"/>
              <a:buAutoNum type="arabicPeriod"/>
            </a:pPr>
            <a:r>
              <a:rPr lang="en-US" sz="2100" dirty="0">
                <a:solidFill>
                  <a:srgbClr val="000000"/>
                </a:solidFill>
                <a:latin typeface="Nunito Sans" pitchFamily="2" charset="0"/>
              </a:rPr>
              <a:t> Spot Instances</a:t>
            </a:r>
          </a:p>
          <a:p>
            <a:pPr marL="514350" indent="-514350">
              <a:lnSpc>
                <a:spcPct val="150000"/>
              </a:lnSpc>
              <a:buFont typeface="+mj-lt"/>
              <a:buAutoNum type="arabicPeriod"/>
            </a:pPr>
            <a:r>
              <a:rPr lang="en-US" sz="2100" dirty="0">
                <a:solidFill>
                  <a:srgbClr val="000000"/>
                </a:solidFill>
                <a:latin typeface="Nunito Sans" pitchFamily="2" charset="0"/>
              </a:rPr>
              <a:t> Reserved Instances</a:t>
            </a:r>
          </a:p>
          <a:p>
            <a:pPr marL="514350" indent="-514350">
              <a:lnSpc>
                <a:spcPct val="150000"/>
              </a:lnSpc>
              <a:buFont typeface="+mj-lt"/>
              <a:buAutoNum type="arabicPeriod"/>
            </a:pPr>
            <a:r>
              <a:rPr lang="en-US" sz="2100" dirty="0">
                <a:solidFill>
                  <a:srgbClr val="000000"/>
                </a:solidFill>
                <a:latin typeface="Nunito Sans" pitchFamily="2" charset="0"/>
              </a:rPr>
              <a:t> Dedicated Instances</a:t>
            </a:r>
          </a:p>
          <a:p>
            <a:pPr>
              <a:lnSpc>
                <a:spcPct val="200000"/>
              </a:lnSpc>
            </a:pPr>
            <a:endParaRPr lang="en-US" sz="2800"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169551"/>
          </a:xfrm>
          <a:prstGeom prst="rect">
            <a:avLst/>
          </a:prstGeom>
        </p:spPr>
        <p:txBody>
          <a:bodyPr wrap="square">
            <a:spAutoFit/>
          </a:bodyPr>
          <a:lstStyle/>
          <a:p>
            <a:r>
              <a:rPr lang="en-US" sz="2800" b="1" dirty="0">
                <a:solidFill>
                  <a:srgbClr val="000000"/>
                </a:solidFill>
                <a:latin typeface="Nunito Sans" pitchFamily="2" charset="0"/>
              </a:rPr>
              <a:t>Different type of EC2 instances</a:t>
            </a:r>
            <a:endParaRPr lang="en-US" sz="2200" b="1" dirty="0">
              <a:solidFill>
                <a:srgbClr val="000000"/>
              </a:solidFill>
              <a:latin typeface="Nunito Sans" pitchFamily="2" charset="0"/>
            </a:endParaRPr>
          </a:p>
          <a:p>
            <a:pPr>
              <a:lnSpc>
                <a:spcPct val="150000"/>
              </a:lnSpc>
            </a:pPr>
            <a:endParaRPr lang="en-US" sz="2800" dirty="0">
              <a:solidFill>
                <a:srgbClr val="000000"/>
              </a:solidFill>
              <a:latin typeface="Nunito Sans" pitchFamily="2" charset="0"/>
            </a:endParaRPr>
          </a:p>
        </p:txBody>
      </p:sp>
      <p:graphicFrame>
        <p:nvGraphicFramePr>
          <p:cNvPr id="10" name="Table 9"/>
          <p:cNvGraphicFramePr>
            <a:graphicFrameLocks noGrp="1"/>
          </p:cNvGraphicFramePr>
          <p:nvPr/>
        </p:nvGraphicFramePr>
        <p:xfrm>
          <a:off x="895925" y="2078183"/>
          <a:ext cx="10644910" cy="3338944"/>
        </p:xfrm>
        <a:graphic>
          <a:graphicData uri="http://schemas.openxmlformats.org/drawingml/2006/table">
            <a:tbl>
              <a:tblPr firstRow="1" bandRow="1">
                <a:tableStyleId>{21E4AEA4-8DFA-4A89-87EB-49C32662AFE0}</a:tableStyleId>
              </a:tblPr>
              <a:tblGrid>
                <a:gridCol w="5322455">
                  <a:extLst>
                    <a:ext uri="{9D8B030D-6E8A-4147-A177-3AD203B41FA5}">
                      <a16:colId xmlns:a16="http://schemas.microsoft.com/office/drawing/2014/main" val="20000"/>
                    </a:ext>
                  </a:extLst>
                </a:gridCol>
                <a:gridCol w="5322455">
                  <a:extLst>
                    <a:ext uri="{9D8B030D-6E8A-4147-A177-3AD203B41FA5}">
                      <a16:colId xmlns:a16="http://schemas.microsoft.com/office/drawing/2014/main" val="20001"/>
                    </a:ext>
                  </a:extLst>
                </a:gridCol>
              </a:tblGrid>
              <a:tr h="817067">
                <a:tc>
                  <a:txBody>
                    <a:bodyPr/>
                    <a:lstStyle/>
                    <a:p>
                      <a:pPr algn="ctr"/>
                      <a:r>
                        <a:rPr lang="en-US" dirty="0"/>
                        <a:t>On</a:t>
                      </a:r>
                      <a:r>
                        <a:rPr lang="en-US" baseline="0" dirty="0"/>
                        <a:t> – Demand Instances</a:t>
                      </a:r>
                      <a:endParaRPr lang="en-US" dirty="0"/>
                    </a:p>
                  </a:txBody>
                  <a:tcPr/>
                </a:tc>
                <a:tc>
                  <a:txBody>
                    <a:bodyPr/>
                    <a:lstStyle/>
                    <a:p>
                      <a:pPr algn="ctr"/>
                      <a:r>
                        <a:rPr lang="en-US" dirty="0"/>
                        <a:t>Spot Instances</a:t>
                      </a:r>
                    </a:p>
                  </a:txBody>
                  <a:tcPr/>
                </a:tc>
                <a:extLst>
                  <a:ext uri="{0D108BD9-81ED-4DB2-BD59-A6C34878D82A}">
                    <a16:rowId xmlns:a16="http://schemas.microsoft.com/office/drawing/2014/main" val="10000"/>
                  </a:ext>
                </a:extLst>
              </a:tr>
              <a:tr h="1461829">
                <a:tc>
                  <a:txBody>
                    <a:bodyPr/>
                    <a:lstStyle/>
                    <a:p>
                      <a:r>
                        <a:rPr lang="en-US" dirty="0"/>
                        <a:t>You pay for compute</a:t>
                      </a:r>
                      <a:r>
                        <a:rPr lang="en-US" baseline="0" dirty="0"/>
                        <a:t> capacity by the hour or second, with no upfront costs or long-term commitments.</a:t>
                      </a:r>
                      <a:endParaRPr lang="en-US" dirty="0"/>
                    </a:p>
                  </a:txBody>
                  <a:tcPr/>
                </a:tc>
                <a:tc>
                  <a:txBody>
                    <a:bodyPr/>
                    <a:lstStyle/>
                    <a:p>
                      <a:r>
                        <a:rPr lang="en-US" dirty="0"/>
                        <a:t>User’s can bid for unused EC2 capacity, and if your bid exceeds the current spot</a:t>
                      </a:r>
                      <a:r>
                        <a:rPr lang="en-US" baseline="0" dirty="0"/>
                        <a:t> price, your instances run. However, instances can be terminated if the Spot price rises above your bid.</a:t>
                      </a:r>
                      <a:endParaRPr lang="en-US" dirty="0"/>
                    </a:p>
                  </a:txBody>
                  <a:tcPr/>
                </a:tc>
                <a:extLst>
                  <a:ext uri="{0D108BD9-81ED-4DB2-BD59-A6C34878D82A}">
                    <a16:rowId xmlns:a16="http://schemas.microsoft.com/office/drawing/2014/main" val="10001"/>
                  </a:ext>
                </a:extLst>
              </a:tr>
              <a:tr h="1060048">
                <a:tc>
                  <a:txBody>
                    <a:bodyPr/>
                    <a:lstStyle/>
                    <a:p>
                      <a:r>
                        <a:rPr lang="en-US" dirty="0"/>
                        <a:t>It provide flexibility</a:t>
                      </a:r>
                      <a:r>
                        <a:rPr lang="en-US" baseline="0" dirty="0"/>
                        <a:t> to scale up or down based on demand without any upfront commitments.</a:t>
                      </a:r>
                      <a:endParaRPr lang="en-US" dirty="0"/>
                    </a:p>
                  </a:txBody>
                  <a:tcPr/>
                </a:tc>
                <a:tc>
                  <a:txBody>
                    <a:bodyPr/>
                    <a:lstStyle/>
                    <a:p>
                      <a:r>
                        <a:rPr lang="en-US" dirty="0"/>
                        <a:t>It</a:t>
                      </a:r>
                      <a:r>
                        <a:rPr lang="en-US" baseline="0" dirty="0"/>
                        <a:t> is significantly cheaper than On- demand instances, making it cost effective for certain workload.</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169551"/>
          </a:xfrm>
          <a:prstGeom prst="rect">
            <a:avLst/>
          </a:prstGeom>
        </p:spPr>
        <p:txBody>
          <a:bodyPr wrap="square">
            <a:spAutoFit/>
          </a:bodyPr>
          <a:lstStyle/>
          <a:p>
            <a:r>
              <a:rPr lang="en-US" sz="2800" b="1" dirty="0">
                <a:solidFill>
                  <a:srgbClr val="000000"/>
                </a:solidFill>
                <a:latin typeface="Nunito Sans" pitchFamily="2" charset="0"/>
              </a:rPr>
              <a:t>Different type of EC2 instances</a:t>
            </a:r>
            <a:endParaRPr lang="en-US" sz="2200" b="1" dirty="0">
              <a:solidFill>
                <a:srgbClr val="000000"/>
              </a:solidFill>
              <a:latin typeface="Nunito Sans" pitchFamily="2" charset="0"/>
            </a:endParaRPr>
          </a:p>
          <a:p>
            <a:pPr>
              <a:lnSpc>
                <a:spcPct val="150000"/>
              </a:lnSpc>
            </a:pPr>
            <a:endParaRPr lang="en-US" sz="2800" dirty="0">
              <a:solidFill>
                <a:srgbClr val="000000"/>
              </a:solidFill>
              <a:latin typeface="Nunito Sans" pitchFamily="2" charset="0"/>
            </a:endParaRPr>
          </a:p>
        </p:txBody>
      </p:sp>
      <p:graphicFrame>
        <p:nvGraphicFramePr>
          <p:cNvPr id="10" name="Table 9"/>
          <p:cNvGraphicFramePr>
            <a:graphicFrameLocks noGrp="1"/>
          </p:cNvGraphicFramePr>
          <p:nvPr/>
        </p:nvGraphicFramePr>
        <p:xfrm>
          <a:off x="895925" y="2078183"/>
          <a:ext cx="10644910" cy="3340155"/>
        </p:xfrm>
        <a:graphic>
          <a:graphicData uri="http://schemas.openxmlformats.org/drawingml/2006/table">
            <a:tbl>
              <a:tblPr firstRow="1" bandRow="1">
                <a:tableStyleId>{21E4AEA4-8DFA-4A89-87EB-49C32662AFE0}</a:tableStyleId>
              </a:tblPr>
              <a:tblGrid>
                <a:gridCol w="5322455">
                  <a:extLst>
                    <a:ext uri="{9D8B030D-6E8A-4147-A177-3AD203B41FA5}">
                      <a16:colId xmlns:a16="http://schemas.microsoft.com/office/drawing/2014/main" val="20000"/>
                    </a:ext>
                  </a:extLst>
                </a:gridCol>
                <a:gridCol w="5322455">
                  <a:extLst>
                    <a:ext uri="{9D8B030D-6E8A-4147-A177-3AD203B41FA5}">
                      <a16:colId xmlns:a16="http://schemas.microsoft.com/office/drawing/2014/main" val="20001"/>
                    </a:ext>
                  </a:extLst>
                </a:gridCol>
              </a:tblGrid>
              <a:tr h="817067">
                <a:tc>
                  <a:txBody>
                    <a:bodyPr/>
                    <a:lstStyle/>
                    <a:p>
                      <a:pPr algn="ctr"/>
                      <a:r>
                        <a:rPr lang="en-US" baseline="0" dirty="0"/>
                        <a:t>Reserved Instances</a:t>
                      </a:r>
                      <a:endParaRPr lang="en-US" dirty="0"/>
                    </a:p>
                  </a:txBody>
                  <a:tcPr/>
                </a:tc>
                <a:tc>
                  <a:txBody>
                    <a:bodyPr/>
                    <a:lstStyle/>
                    <a:p>
                      <a:pPr algn="ctr"/>
                      <a:r>
                        <a:rPr lang="en-US" dirty="0"/>
                        <a:t>Dedicated Instances</a:t>
                      </a:r>
                    </a:p>
                  </a:txBody>
                  <a:tcPr/>
                </a:tc>
                <a:extLst>
                  <a:ext uri="{0D108BD9-81ED-4DB2-BD59-A6C34878D82A}">
                    <a16:rowId xmlns:a16="http://schemas.microsoft.com/office/drawing/2014/main" val="10000"/>
                  </a:ext>
                </a:extLst>
              </a:tr>
              <a:tr h="1461829">
                <a:tc>
                  <a:txBody>
                    <a:bodyPr/>
                    <a:lstStyle/>
                    <a:p>
                      <a:r>
                        <a:rPr lang="en-US" dirty="0"/>
                        <a:t>Best</a:t>
                      </a:r>
                      <a:r>
                        <a:rPr lang="en-US" baseline="0" dirty="0"/>
                        <a:t> for steady state, predictable workloads with a consistent usage pattern. It requires a commitment for a specific instance type in a region for a term of 1 or 3 years. Offers significant cost savings compared to </a:t>
                      </a:r>
                    </a:p>
                    <a:p>
                      <a:r>
                        <a:rPr lang="en-US" baseline="0" dirty="0"/>
                        <a:t>On- Demand instances.</a:t>
                      </a:r>
                      <a:endParaRPr lang="en-US" dirty="0"/>
                    </a:p>
                  </a:txBody>
                  <a:tcPr/>
                </a:tc>
                <a:tc>
                  <a:txBody>
                    <a:bodyPr/>
                    <a:lstStyle/>
                    <a:p>
                      <a:r>
                        <a:rPr lang="en-US" dirty="0"/>
                        <a:t>These</a:t>
                      </a:r>
                      <a:r>
                        <a:rPr lang="en-US" baseline="0" dirty="0"/>
                        <a:t> instances run on hardware that is dedicated to a single AWS account, providing isolation from instances belonging to other accounts.</a:t>
                      </a:r>
                      <a:endParaRPr lang="en-US" dirty="0"/>
                    </a:p>
                  </a:txBody>
                  <a:tcPr/>
                </a:tc>
                <a:extLst>
                  <a:ext uri="{0D108BD9-81ED-4DB2-BD59-A6C34878D82A}">
                    <a16:rowId xmlns:a16="http://schemas.microsoft.com/office/drawing/2014/main" val="10001"/>
                  </a:ext>
                </a:extLst>
              </a:tr>
              <a:tr h="1060048">
                <a:tc>
                  <a:txBody>
                    <a:bodyPr/>
                    <a:lstStyle/>
                    <a:p>
                      <a:r>
                        <a:rPr lang="en-US" dirty="0"/>
                        <a:t>It provides</a:t>
                      </a:r>
                      <a:r>
                        <a:rPr lang="en-US" baseline="0" dirty="0"/>
                        <a:t> capacity reservation for the chosen instance type in the specified region.</a:t>
                      </a:r>
                      <a:endParaRPr lang="en-US" dirty="0"/>
                    </a:p>
                  </a:txBody>
                  <a:tcPr/>
                </a:tc>
                <a:tc>
                  <a:txBody>
                    <a:bodyPr/>
                    <a:lstStyle/>
                    <a:p>
                      <a:r>
                        <a:rPr lang="en-US" dirty="0"/>
                        <a:t>Suitable</a:t>
                      </a:r>
                      <a:r>
                        <a:rPr lang="en-US" baseline="0" dirty="0"/>
                        <a:t> for customers who have specific compliance or regulatory requirements that mandate dedicated infrastructure.</a:t>
                      </a: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089273"/>
          </a:xfrm>
          <a:prstGeom prst="rect">
            <a:avLst/>
          </a:prstGeom>
        </p:spPr>
        <p:txBody>
          <a:bodyPr wrap="square">
            <a:spAutoFit/>
          </a:bodyPr>
          <a:lstStyle/>
          <a:p>
            <a:pPr algn="ctr"/>
            <a:r>
              <a:rPr lang="en-US" sz="2800" b="1" dirty="0">
                <a:solidFill>
                  <a:srgbClr val="000000"/>
                </a:solidFill>
                <a:latin typeface="Nunito Sans" pitchFamily="2" charset="0"/>
              </a:rPr>
              <a:t>Let’s Launch the EC2 Instance(s)</a:t>
            </a:r>
            <a:endParaRPr lang="en-US" sz="2200" b="1" dirty="0">
              <a:solidFill>
                <a:srgbClr val="000000"/>
              </a:solidFill>
              <a:latin typeface="Nunito Sans" pitchFamily="2" charset="0"/>
            </a:endParaRPr>
          </a:p>
          <a:p>
            <a:pPr>
              <a:lnSpc>
                <a:spcPct val="150000"/>
              </a:lnSpc>
            </a:pPr>
            <a:endParaRPr lang="en-US" sz="2800" dirty="0">
              <a:solidFill>
                <a:srgbClr val="000000"/>
              </a:solidFill>
              <a:latin typeface="Nunito Sans" pitchFamily="2" charset="0"/>
            </a:endParaRPr>
          </a:p>
        </p:txBody>
      </p:sp>
      <p:pic>
        <p:nvPicPr>
          <p:cNvPr id="205826" name="Picture 2" descr="Linux Logo and symbol, meaning, history, PNG, brand"/>
          <p:cNvPicPr>
            <a:picLocks noChangeAspect="1" noChangeArrowheads="1"/>
          </p:cNvPicPr>
          <p:nvPr/>
        </p:nvPicPr>
        <p:blipFill>
          <a:blip r:embed="rId4" cstate="print"/>
          <a:srcRect/>
          <a:stretch>
            <a:fillRect/>
          </a:stretch>
        </p:blipFill>
        <p:spPr bwMode="auto">
          <a:xfrm>
            <a:off x="-220212" y="2355272"/>
            <a:ext cx="4547743" cy="2316741"/>
          </a:xfrm>
          <a:prstGeom prst="rect">
            <a:avLst/>
          </a:prstGeom>
          <a:noFill/>
        </p:spPr>
      </p:pic>
      <p:pic>
        <p:nvPicPr>
          <p:cNvPr id="205828" name="Picture 4" descr="How Does AWS's Virtual Private Cloud (VPC) Work?"/>
          <p:cNvPicPr>
            <a:picLocks noChangeAspect="1" noChangeArrowheads="1"/>
          </p:cNvPicPr>
          <p:nvPr/>
        </p:nvPicPr>
        <p:blipFill>
          <a:blip r:embed="rId5"/>
          <a:srcRect/>
          <a:stretch>
            <a:fillRect/>
          </a:stretch>
        </p:blipFill>
        <p:spPr bwMode="auto">
          <a:xfrm>
            <a:off x="4414693" y="2493818"/>
            <a:ext cx="3437372" cy="1902649"/>
          </a:xfrm>
          <a:prstGeom prst="rect">
            <a:avLst/>
          </a:prstGeom>
          <a:noFill/>
        </p:spPr>
      </p:pic>
      <p:pic>
        <p:nvPicPr>
          <p:cNvPr id="205830" name="Picture 6" descr="File:Windows logo - 2012 derivative.svg - Wikimedia Commons"/>
          <p:cNvPicPr>
            <a:picLocks noChangeAspect="1" noChangeArrowheads="1"/>
          </p:cNvPicPr>
          <p:nvPr/>
        </p:nvPicPr>
        <p:blipFill>
          <a:blip r:embed="rId6" cstate="print"/>
          <a:srcRect/>
          <a:stretch>
            <a:fillRect/>
          </a:stretch>
        </p:blipFill>
        <p:spPr bwMode="auto">
          <a:xfrm>
            <a:off x="8458201" y="2243136"/>
            <a:ext cx="2789139" cy="2273916"/>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077218"/>
          </a:xfrm>
          <a:prstGeom prst="rect">
            <a:avLst/>
          </a:prstGeom>
        </p:spPr>
        <p:txBody>
          <a:bodyPr wrap="square">
            <a:spAutoFit/>
          </a:bodyPr>
          <a:lstStyle/>
          <a:p>
            <a:pPr algn="ctr"/>
            <a:endParaRPr lang="en-US" sz="2200" b="1" dirty="0">
              <a:solidFill>
                <a:srgbClr val="000000"/>
              </a:solidFill>
              <a:latin typeface="Nunito Sans" pitchFamily="2" charset="0"/>
            </a:endParaRPr>
          </a:p>
          <a:p>
            <a:pPr>
              <a:lnSpc>
                <a:spcPct val="150000"/>
              </a:lnSpc>
            </a:pPr>
            <a:endParaRPr lang="en-US" sz="2800" dirty="0">
              <a:solidFill>
                <a:srgbClr val="000000"/>
              </a:solidFill>
              <a:latin typeface="Nunito Sans" pitchFamily="2" charset="0"/>
            </a:endParaRPr>
          </a:p>
        </p:txBody>
      </p:sp>
      <p:pic>
        <p:nvPicPr>
          <p:cNvPr id="210946" name="Picture 2"/>
          <p:cNvPicPr>
            <a:picLocks noChangeAspect="1" noChangeArrowheads="1"/>
          </p:cNvPicPr>
          <p:nvPr/>
        </p:nvPicPr>
        <p:blipFill>
          <a:blip r:embed="rId4"/>
          <a:srcRect/>
          <a:stretch>
            <a:fillRect/>
          </a:stretch>
        </p:blipFill>
        <p:spPr bwMode="auto">
          <a:xfrm>
            <a:off x="1357747" y="1177637"/>
            <a:ext cx="8077199" cy="5458691"/>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247864"/>
          </a:xfrm>
          <a:prstGeom prst="rect">
            <a:avLst/>
          </a:prstGeom>
        </p:spPr>
        <p:txBody>
          <a:bodyPr wrap="square">
            <a:spAutoFit/>
          </a:bodyPr>
          <a:lstStyle/>
          <a:p>
            <a:r>
              <a:rPr lang="en-US" sz="2800" b="1" dirty="0">
                <a:solidFill>
                  <a:srgbClr val="000000"/>
                </a:solidFill>
                <a:latin typeface="Nunito Sans" pitchFamily="2" charset="0"/>
              </a:rPr>
              <a:t>EC2 Instance Creation – LINUX OS</a:t>
            </a:r>
            <a:endParaRPr lang="en-US" sz="2200" dirty="0">
              <a:solidFill>
                <a:srgbClr val="000000"/>
              </a:solidFill>
              <a:latin typeface="Nunito Sans" pitchFamily="2" charset="0"/>
            </a:endParaRPr>
          </a:p>
          <a:p>
            <a:pPr>
              <a:lnSpc>
                <a:spcPct val="150000"/>
              </a:lnSpc>
              <a:buFont typeface="Arial" pitchFamily="34" charset="0"/>
              <a:buChar char="•"/>
            </a:pPr>
            <a:r>
              <a:rPr lang="en-US" sz="2100" dirty="0">
                <a:latin typeface="Nunito Sans"/>
              </a:rPr>
              <a:t> Create Instance  </a:t>
            </a:r>
          </a:p>
          <a:p>
            <a:pPr>
              <a:lnSpc>
                <a:spcPct val="150000"/>
              </a:lnSpc>
              <a:buFont typeface="Arial" pitchFamily="34" charset="0"/>
              <a:buChar char="•"/>
            </a:pPr>
            <a:r>
              <a:rPr lang="en-US" sz="2100" dirty="0">
                <a:latin typeface="Nunito Sans"/>
              </a:rPr>
              <a:t> You can choose Linux OS  </a:t>
            </a:r>
          </a:p>
          <a:p>
            <a:pPr>
              <a:lnSpc>
                <a:spcPct val="150000"/>
              </a:lnSpc>
              <a:buFont typeface="Arial" pitchFamily="34" charset="0"/>
              <a:buChar char="•"/>
            </a:pPr>
            <a:r>
              <a:rPr lang="en-US" sz="2100" dirty="0">
                <a:latin typeface="Nunito Sans"/>
              </a:rPr>
              <a:t> Instance Type – t2.micro (free tier)  </a:t>
            </a:r>
          </a:p>
          <a:p>
            <a:pPr>
              <a:lnSpc>
                <a:spcPct val="150000"/>
              </a:lnSpc>
              <a:buFont typeface="Arial" pitchFamily="34" charset="0"/>
              <a:buChar char="•"/>
            </a:pPr>
            <a:r>
              <a:rPr lang="en-US" sz="2100" dirty="0">
                <a:latin typeface="Nunito Sans"/>
              </a:rPr>
              <a:t> Create Key Pair and download it  </a:t>
            </a:r>
          </a:p>
          <a:p>
            <a:pPr>
              <a:lnSpc>
                <a:spcPct val="150000"/>
              </a:lnSpc>
              <a:buFont typeface="Arial" pitchFamily="34" charset="0"/>
              <a:buChar char="•"/>
            </a:pPr>
            <a:r>
              <a:rPr lang="en-US" sz="2100" dirty="0">
                <a:latin typeface="Nunito Sans"/>
              </a:rPr>
              <a:t> Click allow SSH and HTTPS, HTTP Traffics </a:t>
            </a:r>
          </a:p>
          <a:p>
            <a:pPr>
              <a:lnSpc>
                <a:spcPct val="150000"/>
              </a:lnSpc>
              <a:buFont typeface="Arial" pitchFamily="34" charset="0"/>
              <a:buChar char="•"/>
            </a:pPr>
            <a:r>
              <a:rPr lang="en-US" sz="2100" dirty="0">
                <a:latin typeface="Nunito Sans"/>
              </a:rPr>
              <a:t> Click the create button and Connect to the instance  </a:t>
            </a:r>
          </a:p>
          <a:p>
            <a:pPr>
              <a:lnSpc>
                <a:spcPct val="150000"/>
              </a:lnSpc>
              <a:buFont typeface="Arial" pitchFamily="34" charset="0"/>
              <a:buChar char="•"/>
            </a:pPr>
            <a:r>
              <a:rPr lang="en-US" sz="2100" dirty="0">
                <a:latin typeface="Nunito Sans"/>
              </a:rPr>
              <a:t> Download Putty Gen App (https://puttygen.com/download.php?val=49)  </a:t>
            </a:r>
          </a:p>
          <a:p>
            <a:pPr>
              <a:lnSpc>
                <a:spcPct val="150000"/>
              </a:lnSpc>
              <a:buFont typeface="Arial" pitchFamily="34" charset="0"/>
              <a:buChar char="•"/>
            </a:pPr>
            <a:r>
              <a:rPr lang="en-US" sz="2100" dirty="0">
                <a:latin typeface="Nunito Sans"/>
              </a:rPr>
              <a:t> Open the Putty Gen and load your </a:t>
            </a:r>
            <a:r>
              <a:rPr lang="en-US" sz="2100" dirty="0" err="1">
                <a:latin typeface="Nunito Sans"/>
              </a:rPr>
              <a:t>aws</a:t>
            </a:r>
            <a:r>
              <a:rPr lang="en-US" sz="2100" dirty="0">
                <a:latin typeface="Nunito Sans"/>
              </a:rPr>
              <a:t> ec2 key into that </a:t>
            </a:r>
          </a:p>
          <a:p>
            <a:pPr>
              <a:lnSpc>
                <a:spcPct val="150000"/>
              </a:lnSpc>
            </a:pPr>
            <a:endParaRPr lang="en-US" sz="2100" dirty="0">
              <a:latin typeface="Nunito Sans"/>
            </a:endParaRPr>
          </a:p>
          <a:p>
            <a:pPr>
              <a:lnSpc>
                <a:spcPct val="150000"/>
              </a:lnSpc>
            </a:pPr>
            <a:endParaRPr lang="en-US" sz="2200" b="1" dirty="0">
              <a:solidFill>
                <a:srgbClr val="000000"/>
              </a:solidFill>
              <a:latin typeface="Nunito Sans"/>
            </a:endParaRPr>
          </a:p>
          <a:p>
            <a:pPr>
              <a:lnSpc>
                <a:spcPct val="150000"/>
              </a:lnSpc>
            </a:pPr>
            <a:endParaRPr lang="en-US" sz="2800"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532284"/>
          </a:xfrm>
          <a:prstGeom prst="rect">
            <a:avLst/>
          </a:prstGeom>
        </p:spPr>
        <p:txBody>
          <a:bodyPr wrap="square">
            <a:spAutoFit/>
          </a:bodyPr>
          <a:lstStyle/>
          <a:p>
            <a:r>
              <a:rPr lang="en-US" sz="2800" b="1" dirty="0">
                <a:solidFill>
                  <a:srgbClr val="000000"/>
                </a:solidFill>
                <a:latin typeface="Nunito Sans" pitchFamily="2" charset="0"/>
              </a:rPr>
              <a:t>EC2 Instance Creation – LINUX OS</a:t>
            </a:r>
          </a:p>
          <a:p>
            <a:pPr>
              <a:lnSpc>
                <a:spcPct val="15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Save the private Key</a:t>
            </a:r>
            <a:r>
              <a:rPr lang="en-US" sz="2100" b="1" dirty="0">
                <a:solidFill>
                  <a:srgbClr val="000000"/>
                </a:solidFill>
                <a:latin typeface="Nunito Sans" pitchFamily="2" charset="0"/>
              </a:rPr>
              <a:t> </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latin typeface="Nunito Sans"/>
              </a:rPr>
              <a:t> Now open the putty app  </a:t>
            </a:r>
          </a:p>
          <a:p>
            <a:pPr>
              <a:lnSpc>
                <a:spcPct val="150000"/>
              </a:lnSpc>
              <a:buFont typeface="Arial" pitchFamily="34" charset="0"/>
              <a:buChar char="•"/>
            </a:pPr>
            <a:r>
              <a:rPr lang="en-US" sz="2100" dirty="0">
                <a:latin typeface="Nunito Sans"/>
              </a:rPr>
              <a:t> Hostname : ec2-user@public IP of your EC2 instance  </a:t>
            </a:r>
          </a:p>
          <a:p>
            <a:pPr>
              <a:lnSpc>
                <a:spcPct val="150000"/>
              </a:lnSpc>
              <a:buFont typeface="Arial" pitchFamily="34" charset="0"/>
              <a:buChar char="•"/>
            </a:pPr>
            <a:r>
              <a:rPr lang="en-US" sz="2100" dirty="0">
                <a:latin typeface="Nunito Sans"/>
              </a:rPr>
              <a:t> Category – connection – auth – credentials – choose the private key  </a:t>
            </a:r>
          </a:p>
          <a:p>
            <a:pPr>
              <a:lnSpc>
                <a:spcPct val="150000"/>
              </a:lnSpc>
              <a:buFont typeface="Arial" pitchFamily="34" charset="0"/>
              <a:buChar char="•"/>
            </a:pPr>
            <a:r>
              <a:rPr lang="en-US" sz="2100" dirty="0">
                <a:latin typeface="Nunito Sans"/>
              </a:rPr>
              <a:t> Connect the putty </a:t>
            </a:r>
          </a:p>
          <a:p>
            <a:pPr>
              <a:lnSpc>
                <a:spcPct val="150000"/>
              </a:lnSpc>
              <a:buFont typeface="Arial" pitchFamily="34" charset="0"/>
              <a:buChar char="•"/>
            </a:pPr>
            <a:r>
              <a:rPr lang="en-US" sz="2100" dirty="0">
                <a:latin typeface="Nunito Sans"/>
              </a:rPr>
              <a:t> -&gt; sudo su (switch the user to root)  </a:t>
            </a:r>
          </a:p>
          <a:p>
            <a:pPr>
              <a:lnSpc>
                <a:spcPct val="150000"/>
              </a:lnSpc>
              <a:buFont typeface="Arial" pitchFamily="34" charset="0"/>
              <a:buChar char="•"/>
            </a:pPr>
            <a:r>
              <a:rPr lang="en-US" sz="2100" dirty="0">
                <a:latin typeface="Nunito Sans"/>
              </a:rPr>
              <a:t> -&gt; yum install httpd -y  </a:t>
            </a:r>
          </a:p>
          <a:p>
            <a:pPr>
              <a:lnSpc>
                <a:spcPct val="150000"/>
              </a:lnSpc>
              <a:buFont typeface="Arial" pitchFamily="34" charset="0"/>
              <a:buChar char="•"/>
            </a:pPr>
            <a:r>
              <a:rPr lang="en-US" sz="2100" dirty="0">
                <a:latin typeface="Nunito Sans"/>
              </a:rPr>
              <a:t> -&gt; service httpd start  </a:t>
            </a:r>
          </a:p>
          <a:p>
            <a:pPr>
              <a:lnSpc>
                <a:spcPct val="150000"/>
              </a:lnSpc>
              <a:buFont typeface="Arial" pitchFamily="34" charset="0"/>
              <a:buChar char="•"/>
            </a:pPr>
            <a:r>
              <a:rPr lang="en-US" sz="2100" dirty="0">
                <a:latin typeface="Nunito Sans"/>
              </a:rPr>
              <a:t> And you can add file into /var/www/html and get your website</a:t>
            </a:r>
            <a:endParaRPr lang="en-US" sz="2100" dirty="0">
              <a:solidFill>
                <a:srgbClr val="000000"/>
              </a:solidFill>
              <a:latin typeface="Nunito Sans"/>
            </a:endParaRPr>
          </a:p>
          <a:p>
            <a:pPr>
              <a:lnSpc>
                <a:spcPct val="150000"/>
              </a:lnSpc>
            </a:pPr>
            <a:endParaRPr lang="en-US" sz="2800"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4885953"/>
          </a:xfrm>
          <a:prstGeom prst="rect">
            <a:avLst/>
          </a:prstGeom>
        </p:spPr>
        <p:txBody>
          <a:bodyPr wrap="square">
            <a:spAutoFit/>
          </a:bodyPr>
          <a:lstStyle/>
          <a:p>
            <a:r>
              <a:rPr lang="en-US" sz="2800" b="1" dirty="0">
                <a:solidFill>
                  <a:srgbClr val="000000"/>
                </a:solidFill>
                <a:latin typeface="Nunito Sans" pitchFamily="2" charset="0"/>
              </a:rPr>
              <a:t>EC2 Instance Creation – Windows OS</a:t>
            </a:r>
            <a:endParaRPr lang="en-US" sz="2200" dirty="0">
              <a:solidFill>
                <a:srgbClr val="000000"/>
              </a:solidFill>
              <a:latin typeface="Nunito Sans" pitchFamily="2" charset="0"/>
            </a:endParaRPr>
          </a:p>
          <a:p>
            <a:pPr>
              <a:lnSpc>
                <a:spcPct val="150000"/>
              </a:lnSpc>
              <a:buFont typeface="Arial" pitchFamily="34" charset="0"/>
              <a:buChar char="•"/>
            </a:pPr>
            <a:r>
              <a:rPr lang="en-US" sz="2100" dirty="0">
                <a:latin typeface="Nunito Sans"/>
              </a:rPr>
              <a:t> Create Instance </a:t>
            </a:r>
          </a:p>
          <a:p>
            <a:pPr>
              <a:lnSpc>
                <a:spcPct val="150000"/>
              </a:lnSpc>
              <a:buFont typeface="Arial" pitchFamily="34" charset="0"/>
              <a:buChar char="•"/>
            </a:pPr>
            <a:r>
              <a:rPr lang="en-US" sz="2100" dirty="0">
                <a:latin typeface="Nunito Sans"/>
              </a:rPr>
              <a:t> You can choose Windows OS  </a:t>
            </a:r>
          </a:p>
          <a:p>
            <a:pPr>
              <a:lnSpc>
                <a:spcPct val="150000"/>
              </a:lnSpc>
              <a:buFont typeface="Arial" pitchFamily="34" charset="0"/>
              <a:buChar char="•"/>
            </a:pPr>
            <a:r>
              <a:rPr lang="en-US" sz="2100" dirty="0">
                <a:latin typeface="Nunito Sans"/>
              </a:rPr>
              <a:t> Instance Type – t2.micro (free tier)  </a:t>
            </a:r>
          </a:p>
          <a:p>
            <a:pPr>
              <a:lnSpc>
                <a:spcPct val="150000"/>
              </a:lnSpc>
              <a:buFont typeface="Arial" pitchFamily="34" charset="0"/>
              <a:buChar char="•"/>
            </a:pPr>
            <a:r>
              <a:rPr lang="en-US" sz="2100" dirty="0">
                <a:latin typeface="Nunito Sans"/>
              </a:rPr>
              <a:t> Create Key Pair and download it </a:t>
            </a:r>
          </a:p>
          <a:p>
            <a:pPr>
              <a:lnSpc>
                <a:spcPct val="150000"/>
              </a:lnSpc>
              <a:buFont typeface="Arial" pitchFamily="34" charset="0"/>
              <a:buChar char="•"/>
            </a:pPr>
            <a:r>
              <a:rPr lang="en-US" sz="2100" dirty="0">
                <a:latin typeface="Nunito Sans"/>
              </a:rPr>
              <a:t> Click allow SSH and HTTPS, HTTP Traffics  </a:t>
            </a:r>
          </a:p>
          <a:p>
            <a:pPr>
              <a:lnSpc>
                <a:spcPct val="150000"/>
              </a:lnSpc>
              <a:buFont typeface="Arial" pitchFamily="34" charset="0"/>
              <a:buChar char="•"/>
            </a:pPr>
            <a:r>
              <a:rPr lang="en-US" sz="2100" dirty="0">
                <a:latin typeface="Nunito Sans"/>
              </a:rPr>
              <a:t> Click the create button  </a:t>
            </a:r>
          </a:p>
          <a:p>
            <a:pPr>
              <a:lnSpc>
                <a:spcPct val="150000"/>
              </a:lnSpc>
              <a:buFont typeface="Arial" pitchFamily="34" charset="0"/>
              <a:buChar char="•"/>
            </a:pPr>
            <a:r>
              <a:rPr lang="en-US" sz="2100" dirty="0">
                <a:latin typeface="Nunito Sans"/>
              </a:rPr>
              <a:t> Connect and RDP Client – Download remote file for windows  </a:t>
            </a:r>
          </a:p>
          <a:p>
            <a:pPr>
              <a:lnSpc>
                <a:spcPct val="150000"/>
              </a:lnSpc>
              <a:buFont typeface="Arial" pitchFamily="34" charset="0"/>
              <a:buChar char="•"/>
            </a:pPr>
            <a:r>
              <a:rPr lang="en-US" sz="2100" dirty="0">
                <a:latin typeface="Nunito Sans"/>
              </a:rPr>
              <a:t> And open that file  </a:t>
            </a:r>
          </a:p>
          <a:p>
            <a:pPr>
              <a:lnSpc>
                <a:spcPct val="150000"/>
              </a:lnSpc>
              <a:buFont typeface="Arial" pitchFamily="34" charset="0"/>
              <a:buChar char="•"/>
            </a:pPr>
            <a:r>
              <a:rPr lang="en-US" sz="2100" dirty="0">
                <a:latin typeface="Nunito Sans"/>
              </a:rPr>
              <a:t> Generate password and login</a:t>
            </a:r>
            <a:endParaRPr lang="en-US" sz="2100" dirty="0">
              <a:solidFill>
                <a:srgbClr val="000000"/>
              </a:solidFill>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486117"/>
          </a:xfrm>
          <a:prstGeom prst="rect">
            <a:avLst/>
          </a:prstGeom>
        </p:spPr>
        <p:txBody>
          <a:bodyPr wrap="square">
            <a:spAutoFit/>
          </a:bodyPr>
          <a:lstStyle/>
          <a:p>
            <a:r>
              <a:rPr lang="en-US" sz="2800" b="1" dirty="0">
                <a:solidFill>
                  <a:srgbClr val="000000"/>
                </a:solidFill>
                <a:latin typeface="Nunito Sans" pitchFamily="2" charset="0"/>
              </a:rPr>
              <a:t>Programmatic User Vs Roles</a:t>
            </a:r>
            <a:endParaRPr lang="en-US" sz="2200" dirty="0">
              <a:solidFill>
                <a:srgbClr val="000000"/>
              </a:solidFill>
              <a:latin typeface="Nunito Sans" pitchFamily="2" charset="0"/>
            </a:endParaRPr>
          </a:p>
          <a:p>
            <a:pPr>
              <a:lnSpc>
                <a:spcPct val="150000"/>
              </a:lnSpc>
              <a:buFont typeface="Arial" pitchFamily="34" charset="0"/>
              <a:buChar char="•"/>
            </a:pPr>
            <a:r>
              <a:rPr lang="en-US" sz="2100" dirty="0">
                <a:latin typeface="Nunito Sans"/>
              </a:rPr>
              <a:t> Roles are often preferred  </a:t>
            </a:r>
            <a:r>
              <a:rPr lang="en-US" sz="2100" dirty="0">
                <a:solidFill>
                  <a:srgbClr val="000000"/>
                </a:solidFill>
                <a:latin typeface="Nunito Sans"/>
              </a:rPr>
              <a:t>over programmatic access users in AWS because they provide a more secure and flexible way to grant permissions.</a:t>
            </a:r>
          </a:p>
          <a:p>
            <a:pPr>
              <a:lnSpc>
                <a:spcPct val="150000"/>
              </a:lnSpc>
              <a:buFont typeface="Arial" pitchFamily="34" charset="0"/>
              <a:buChar char="•"/>
            </a:pPr>
            <a:r>
              <a:rPr lang="en-US" sz="2100" dirty="0">
                <a:solidFill>
                  <a:srgbClr val="000000"/>
                </a:solidFill>
                <a:latin typeface="Nunito Sans"/>
              </a:rPr>
              <a:t> In Scenarios involving temporary access, the least privilege principle, and seamless integration with various AWS services.</a:t>
            </a:r>
          </a:p>
          <a:p>
            <a:pPr>
              <a:lnSpc>
                <a:spcPct val="150000"/>
              </a:lnSpc>
            </a:pPr>
            <a:r>
              <a:rPr lang="en-US" sz="2600" b="1" dirty="0">
                <a:latin typeface="Nunito Sans"/>
              </a:rPr>
              <a:t>Roles Importance </a:t>
            </a:r>
          </a:p>
          <a:p>
            <a:pPr marL="457200" indent="-457200">
              <a:lnSpc>
                <a:spcPct val="150000"/>
              </a:lnSpc>
            </a:pPr>
            <a:r>
              <a:rPr lang="en-US" sz="2100" dirty="0">
                <a:latin typeface="Nunito Sans"/>
              </a:rPr>
              <a:t>1. Create a Role with S3 full access </a:t>
            </a:r>
          </a:p>
          <a:p>
            <a:pPr marL="457200" indent="-457200">
              <a:lnSpc>
                <a:spcPct val="150000"/>
              </a:lnSpc>
            </a:pPr>
            <a:r>
              <a:rPr lang="en-US" sz="2100" dirty="0">
                <a:latin typeface="Nunito Sans"/>
              </a:rPr>
              <a:t>2. Go to instance – Actions – Security – Modify IAM Role </a:t>
            </a:r>
          </a:p>
          <a:p>
            <a:pPr marL="457200" indent="-457200">
              <a:lnSpc>
                <a:spcPct val="150000"/>
              </a:lnSpc>
            </a:pPr>
            <a:r>
              <a:rPr lang="en-US" sz="2100" dirty="0">
                <a:latin typeface="Nunito Sans"/>
              </a:rPr>
              <a:t>3. And update the IAM Role and Submit </a:t>
            </a:r>
          </a:p>
          <a:p>
            <a:pPr marL="457200" indent="-457200">
              <a:lnSpc>
                <a:spcPct val="150000"/>
              </a:lnSpc>
            </a:pPr>
            <a:r>
              <a:rPr lang="en-US" sz="2100" dirty="0">
                <a:latin typeface="Nunito Sans"/>
              </a:rPr>
              <a:t>4. Now you can use s3 in AWS instance -&gt; </a:t>
            </a:r>
            <a:r>
              <a:rPr lang="en-US" sz="2100" dirty="0" err="1">
                <a:latin typeface="Nunito Sans"/>
              </a:rPr>
              <a:t>aws</a:t>
            </a:r>
            <a:r>
              <a:rPr lang="en-US" sz="2100" dirty="0">
                <a:latin typeface="Nunito Sans"/>
              </a:rPr>
              <a:t> s3 </a:t>
            </a:r>
            <a:r>
              <a:rPr lang="en-US" sz="2100" dirty="0" err="1">
                <a:latin typeface="Nunito Sans"/>
              </a:rPr>
              <a:t>ls</a:t>
            </a:r>
            <a:r>
              <a:rPr lang="en-US" sz="2100" dirty="0">
                <a:latin typeface="Nunito Sans"/>
              </a:rPr>
              <a:t> </a:t>
            </a:r>
          </a:p>
          <a:p>
            <a:pPr marL="457200" indent="-457200">
              <a:lnSpc>
                <a:spcPct val="150000"/>
              </a:lnSpc>
            </a:pPr>
            <a:r>
              <a:rPr lang="en-US" sz="2100" dirty="0">
                <a:latin typeface="Nunito Sans"/>
              </a:rPr>
              <a:t>5. Its very secured way of connection</a:t>
            </a:r>
          </a:p>
        </p:txBody>
      </p:sp>
    </p:spTree>
    <p:extLst>
      <p:ext uri="{BB962C8B-B14F-4D97-AF65-F5344CB8AC3E}">
        <p14:creationId xmlns:p14="http://schemas.microsoft.com/office/powerpoint/2010/main" val="1631023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4708941"/>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Network Devices</a:t>
            </a:r>
          </a:p>
          <a:p>
            <a:pPr>
              <a:lnSpc>
                <a:spcPct val="150000"/>
              </a:lnSpc>
              <a:buFont typeface="Arial" pitchFamily="34" charset="0"/>
              <a:buChar char="•"/>
            </a:pPr>
            <a:r>
              <a:rPr lang="en-US" sz="2500" dirty="0">
                <a:solidFill>
                  <a:srgbClr val="000000"/>
                </a:solidFill>
                <a:latin typeface="Nunito Sans" pitchFamily="2" charset="0"/>
              </a:rPr>
              <a:t> RJ45</a:t>
            </a:r>
          </a:p>
          <a:p>
            <a:pPr>
              <a:lnSpc>
                <a:spcPct val="150000"/>
              </a:lnSpc>
              <a:buFont typeface="Arial" pitchFamily="34" charset="0"/>
              <a:buChar char="•"/>
            </a:pPr>
            <a:r>
              <a:rPr lang="en-US" sz="2500" dirty="0">
                <a:solidFill>
                  <a:srgbClr val="000000"/>
                </a:solidFill>
                <a:latin typeface="Nunito Sans" pitchFamily="2" charset="0"/>
              </a:rPr>
              <a:t> Ethernet cable</a:t>
            </a:r>
          </a:p>
          <a:p>
            <a:pPr>
              <a:lnSpc>
                <a:spcPct val="150000"/>
              </a:lnSpc>
              <a:buFont typeface="Arial" pitchFamily="34" charset="0"/>
              <a:buChar char="•"/>
            </a:pPr>
            <a:r>
              <a:rPr lang="en-US" sz="2500" dirty="0">
                <a:solidFill>
                  <a:srgbClr val="000000"/>
                </a:solidFill>
                <a:latin typeface="Nunito Sans" pitchFamily="2" charset="0"/>
              </a:rPr>
              <a:t> NIC- Network interface card</a:t>
            </a:r>
          </a:p>
          <a:p>
            <a:pPr>
              <a:lnSpc>
                <a:spcPct val="150000"/>
              </a:lnSpc>
              <a:buFont typeface="Arial" pitchFamily="34" charset="0"/>
              <a:buChar char="•"/>
            </a:pPr>
            <a:r>
              <a:rPr lang="en-US" sz="2500" dirty="0">
                <a:solidFill>
                  <a:srgbClr val="000000"/>
                </a:solidFill>
                <a:latin typeface="Nunito Sans" pitchFamily="2" charset="0"/>
              </a:rPr>
              <a:t> Switch</a:t>
            </a:r>
          </a:p>
          <a:p>
            <a:pPr>
              <a:lnSpc>
                <a:spcPct val="150000"/>
              </a:lnSpc>
              <a:buFont typeface="Arial" pitchFamily="34" charset="0"/>
              <a:buChar char="•"/>
            </a:pPr>
            <a:r>
              <a:rPr lang="en-US" sz="2500" dirty="0">
                <a:solidFill>
                  <a:srgbClr val="000000"/>
                </a:solidFill>
                <a:latin typeface="Nunito Sans" pitchFamily="2" charset="0"/>
              </a:rPr>
              <a:t> Router</a:t>
            </a:r>
          </a:p>
          <a:p>
            <a:pPr>
              <a:lnSpc>
                <a:spcPct val="150000"/>
              </a:lnSpc>
              <a:buFont typeface="Arial" pitchFamily="34" charset="0"/>
              <a:buChar char="•"/>
            </a:pPr>
            <a:r>
              <a:rPr lang="en-US" sz="2500" dirty="0">
                <a:solidFill>
                  <a:srgbClr val="000000"/>
                </a:solidFill>
                <a:latin typeface="Nunito Sans" pitchFamily="2" charset="0"/>
              </a:rPr>
              <a:t> Internet modem/ Gateway</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6" name="Picture 5" descr="ez-rj45-connector.jpg"/>
          <p:cNvPicPr>
            <a:picLocks noChangeAspect="1"/>
          </p:cNvPicPr>
          <p:nvPr/>
        </p:nvPicPr>
        <p:blipFill>
          <a:blip r:embed="rId4" cstate="print"/>
          <a:stretch>
            <a:fillRect/>
          </a:stretch>
        </p:blipFill>
        <p:spPr>
          <a:xfrm>
            <a:off x="4684178" y="1285875"/>
            <a:ext cx="1510145" cy="1510145"/>
          </a:xfrm>
          <a:prstGeom prst="rect">
            <a:avLst/>
          </a:prstGeom>
        </p:spPr>
      </p:pic>
      <p:pic>
        <p:nvPicPr>
          <p:cNvPr id="7" name="Picture 6" descr="DGS-1100-24P-Front-1664x936-1-400x328.png"/>
          <p:cNvPicPr>
            <a:picLocks noChangeAspect="1"/>
          </p:cNvPicPr>
          <p:nvPr/>
        </p:nvPicPr>
        <p:blipFill>
          <a:blip r:embed="rId5"/>
          <a:stretch>
            <a:fillRect/>
          </a:stretch>
        </p:blipFill>
        <p:spPr>
          <a:xfrm>
            <a:off x="7899073" y="1235583"/>
            <a:ext cx="1592428" cy="1305791"/>
          </a:xfrm>
          <a:prstGeom prst="rect">
            <a:avLst/>
          </a:prstGeom>
        </p:spPr>
      </p:pic>
      <p:pic>
        <p:nvPicPr>
          <p:cNvPr id="8" name="Picture 7" descr="2-Network-Interface-Card-NIC.png"/>
          <p:cNvPicPr>
            <a:picLocks noChangeAspect="1"/>
          </p:cNvPicPr>
          <p:nvPr/>
        </p:nvPicPr>
        <p:blipFill>
          <a:blip r:embed="rId6"/>
          <a:stretch>
            <a:fillRect/>
          </a:stretch>
        </p:blipFill>
        <p:spPr>
          <a:xfrm>
            <a:off x="5005960" y="2769974"/>
            <a:ext cx="3144982" cy="1720490"/>
          </a:xfrm>
          <a:prstGeom prst="rect">
            <a:avLst/>
          </a:prstGeom>
        </p:spPr>
      </p:pic>
      <p:pic>
        <p:nvPicPr>
          <p:cNvPr id="9" name="Picture 8" descr="61Pejd0OD4L._AC_UF1000,1000_QL80_.jpg"/>
          <p:cNvPicPr>
            <a:picLocks noChangeAspect="1"/>
          </p:cNvPicPr>
          <p:nvPr/>
        </p:nvPicPr>
        <p:blipFill>
          <a:blip r:embed="rId7"/>
          <a:stretch>
            <a:fillRect/>
          </a:stretch>
        </p:blipFill>
        <p:spPr>
          <a:xfrm>
            <a:off x="8695287" y="3110988"/>
            <a:ext cx="2550548" cy="2045540"/>
          </a:xfrm>
          <a:prstGeom prst="rect">
            <a:avLst/>
          </a:prstGeom>
        </p:spPr>
      </p:pic>
      <p:pic>
        <p:nvPicPr>
          <p:cNvPr id="10" name="Picture 9" descr="istockphoto-627390932-612x612.jpg"/>
          <p:cNvPicPr>
            <a:picLocks noChangeAspect="1"/>
          </p:cNvPicPr>
          <p:nvPr/>
        </p:nvPicPr>
        <p:blipFill>
          <a:blip r:embed="rId8"/>
          <a:stretch>
            <a:fillRect/>
          </a:stretch>
        </p:blipFill>
        <p:spPr>
          <a:xfrm>
            <a:off x="5717046" y="5108616"/>
            <a:ext cx="1865376" cy="1243584"/>
          </a:xfrm>
          <a:prstGeom prst="rect">
            <a:avLst/>
          </a:prstGeom>
          <a:solidFill>
            <a:schemeClr val="bg1"/>
          </a:solidFill>
        </p:spPr>
      </p:pic>
    </p:spTree>
    <p:extLst>
      <p:ext uri="{BB962C8B-B14F-4D97-AF65-F5344CB8AC3E}">
        <p14:creationId xmlns:p14="http://schemas.microsoft.com/office/powerpoint/2010/main" val="17474280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438855"/>
          </a:xfrm>
          <a:prstGeom prst="rect">
            <a:avLst/>
          </a:prstGeom>
        </p:spPr>
        <p:txBody>
          <a:bodyPr wrap="square">
            <a:spAutoFit/>
          </a:bodyPr>
          <a:lstStyle/>
          <a:p>
            <a:pPr algn="ctr"/>
            <a:r>
              <a:rPr lang="en-US" sz="2800" b="1" dirty="0">
                <a:solidFill>
                  <a:srgbClr val="000000"/>
                </a:solidFill>
                <a:latin typeface="Nunito Sans" pitchFamily="2" charset="0"/>
              </a:rPr>
              <a:t>AWS – Elastic Block Storage</a:t>
            </a:r>
          </a:p>
          <a:p>
            <a:pPr algn="ctr"/>
            <a:r>
              <a:rPr lang="en-US" sz="2800" b="1" dirty="0">
                <a:solidFill>
                  <a:srgbClr val="000000"/>
                </a:solidFill>
                <a:latin typeface="Nunito Sans" pitchFamily="2" charset="0"/>
              </a:rPr>
              <a:t>EBS</a:t>
            </a:r>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12994" name="Picture 2" descr="Amazon EBS | AWS Cheat Sheet"/>
          <p:cNvPicPr>
            <a:picLocks noChangeAspect="1" noChangeArrowheads="1"/>
          </p:cNvPicPr>
          <p:nvPr/>
        </p:nvPicPr>
        <p:blipFill>
          <a:blip r:embed="rId4"/>
          <a:srcRect/>
          <a:stretch>
            <a:fillRect/>
          </a:stretch>
        </p:blipFill>
        <p:spPr bwMode="auto">
          <a:xfrm>
            <a:off x="2427721" y="2483427"/>
            <a:ext cx="7143750" cy="3571875"/>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24507"/>
          </a:xfrm>
          <a:prstGeom prst="rect">
            <a:avLst/>
          </a:prstGeom>
        </p:spPr>
        <p:txBody>
          <a:bodyPr wrap="square">
            <a:spAutoFit/>
          </a:bodyPr>
          <a:lstStyle/>
          <a:p>
            <a:r>
              <a:rPr lang="en-US" sz="2800" b="1" dirty="0">
                <a:solidFill>
                  <a:srgbClr val="000000"/>
                </a:solidFill>
                <a:latin typeface="Nunito Sans" pitchFamily="2" charset="0"/>
              </a:rPr>
              <a:t>Permanent Storage Device</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HDD                                                   SSD</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24258" name="Picture 2" descr="HDD SATA 1TB Hard Disk Drive at Rs 3700 in Pune | ID: 21700312733"/>
          <p:cNvPicPr>
            <a:picLocks noChangeAspect="1" noChangeArrowheads="1"/>
          </p:cNvPicPr>
          <p:nvPr/>
        </p:nvPicPr>
        <p:blipFill>
          <a:blip r:embed="rId4" cstate="print"/>
          <a:srcRect/>
          <a:stretch>
            <a:fillRect/>
          </a:stretch>
        </p:blipFill>
        <p:spPr bwMode="auto">
          <a:xfrm>
            <a:off x="1468571" y="2512817"/>
            <a:ext cx="3539414" cy="2685236"/>
          </a:xfrm>
          <a:prstGeom prst="rect">
            <a:avLst/>
          </a:prstGeom>
          <a:noFill/>
        </p:spPr>
      </p:pic>
      <p:pic>
        <p:nvPicPr>
          <p:cNvPr id="224260" name="Picture 4" descr="How Do Solid State Drives (SSDs) Work? | Liquid Web"/>
          <p:cNvPicPr>
            <a:picLocks noChangeAspect="1" noChangeArrowheads="1"/>
          </p:cNvPicPr>
          <p:nvPr/>
        </p:nvPicPr>
        <p:blipFill>
          <a:blip r:embed="rId5"/>
          <a:srcRect/>
          <a:stretch>
            <a:fillRect/>
          </a:stretch>
        </p:blipFill>
        <p:spPr bwMode="auto">
          <a:xfrm>
            <a:off x="5760720" y="2011680"/>
            <a:ext cx="5322036" cy="3118714"/>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0071988"/>
          </a:xfrm>
          <a:prstGeom prst="rect">
            <a:avLst/>
          </a:prstGeom>
        </p:spPr>
        <p:txBody>
          <a:bodyPr wrap="square">
            <a:spAutoFit/>
          </a:bodyPr>
          <a:lstStyle/>
          <a:p>
            <a:r>
              <a:rPr lang="en-US" sz="2800" b="1" dirty="0">
                <a:solidFill>
                  <a:srgbClr val="000000"/>
                </a:solidFill>
                <a:latin typeface="Nunito Sans" pitchFamily="2" charset="0"/>
              </a:rPr>
              <a:t>EBS</a:t>
            </a:r>
            <a:endParaRPr lang="en-US" sz="2100" dirty="0">
              <a:solidFill>
                <a:srgbClr val="000000"/>
              </a:solidFill>
              <a:latin typeface="Nunito Sans" pitchFamily="2" charset="0"/>
            </a:endParaRPr>
          </a:p>
          <a:p>
            <a:pPr>
              <a:lnSpc>
                <a:spcPct val="20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Amazon EBS provides block level storage volumes to use with EC2 instances. The volume is simply a virtual disk in a system.</a:t>
            </a:r>
          </a:p>
          <a:p>
            <a:pPr>
              <a:lnSpc>
                <a:spcPct val="20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You can mount these volumes as devices on your instances.</a:t>
            </a:r>
          </a:p>
          <a:p>
            <a:pPr>
              <a:lnSpc>
                <a:spcPct val="20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What is Block Level Storage volume?</a:t>
            </a:r>
          </a:p>
          <a:p>
            <a:pPr>
              <a:lnSpc>
                <a:spcPct val="200000"/>
              </a:lnSpc>
            </a:pPr>
            <a:r>
              <a:rPr lang="en-US" sz="2100" dirty="0">
                <a:solidFill>
                  <a:srgbClr val="000000"/>
                </a:solidFill>
                <a:latin typeface="Nunito Sans" pitchFamily="2" charset="0"/>
              </a:rPr>
              <a:t>         The Block Storage system takes any data and divides it into blocks of equal sizes. Then stores the data block on underlying physical storage in a manner that is optimized for fast access and retrieval.</a:t>
            </a:r>
          </a:p>
          <a:p>
            <a:r>
              <a:rPr lang="en-US" sz="2100" b="1" dirty="0">
                <a:solidFill>
                  <a:srgbClr val="000000"/>
                </a:solidFill>
                <a:latin typeface="Nunito Sans" pitchFamily="2" charset="0"/>
              </a:rPr>
              <a:t>        </a:t>
            </a: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8025274"/>
          </a:xfrm>
          <a:prstGeom prst="rect">
            <a:avLst/>
          </a:prstGeom>
        </p:spPr>
        <p:txBody>
          <a:bodyPr wrap="square">
            <a:spAutoFit/>
          </a:bodyPr>
          <a:lstStyle/>
          <a:p>
            <a:r>
              <a:rPr lang="en-US" sz="2800" b="1" dirty="0">
                <a:solidFill>
                  <a:srgbClr val="000000"/>
                </a:solidFill>
                <a:latin typeface="Nunito Sans" pitchFamily="2" charset="0"/>
              </a:rPr>
              <a:t>Why we need to use EBS?</a:t>
            </a:r>
            <a:endParaRPr lang="en-US" sz="2100" dirty="0">
              <a:solidFill>
                <a:srgbClr val="000000"/>
              </a:solidFill>
              <a:latin typeface="Nunito Sans" pitchFamily="2" charset="0"/>
            </a:endParaRP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User can create a  File System</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User can run an Operating System</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User can run Database</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Install required applications (storing our own data)</a:t>
            </a:r>
            <a:endParaRPr lang="en-US" sz="22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9964266"/>
          </a:xfrm>
          <a:prstGeom prst="rect">
            <a:avLst/>
          </a:prstGeom>
        </p:spPr>
        <p:txBody>
          <a:bodyPr wrap="square">
            <a:spAutoFit/>
          </a:bodyPr>
          <a:lstStyle/>
          <a:p>
            <a:r>
              <a:rPr lang="en-US" sz="2800" b="1" dirty="0">
                <a:solidFill>
                  <a:srgbClr val="000000"/>
                </a:solidFill>
                <a:latin typeface="Nunito Sans" pitchFamily="2" charset="0"/>
              </a:rPr>
              <a:t>Advantages</a:t>
            </a:r>
            <a:endParaRPr lang="en-US" sz="2100"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HA – Highly Available</a:t>
            </a:r>
          </a:p>
          <a:p>
            <a:pPr>
              <a:lnSpc>
                <a:spcPct val="200000"/>
              </a:lnSpc>
            </a:pPr>
            <a:r>
              <a:rPr lang="en-US" sz="2100" dirty="0">
                <a:solidFill>
                  <a:srgbClr val="000000"/>
                </a:solidFill>
                <a:latin typeface="Nunito Sans" pitchFamily="2" charset="0"/>
              </a:rPr>
              <a:t>            To protect hardware failure, it automatically replicated within single AZ</a:t>
            </a:r>
          </a:p>
          <a:p>
            <a:pPr>
              <a:lnSpc>
                <a:spcPct val="200000"/>
              </a:lnSpc>
              <a:buFont typeface="Arial" pitchFamily="34" charset="0"/>
              <a:buChar char="•"/>
            </a:pPr>
            <a:r>
              <a:rPr lang="en-US" sz="2100" dirty="0">
                <a:solidFill>
                  <a:srgbClr val="000000"/>
                </a:solidFill>
                <a:latin typeface="Nunito Sans" pitchFamily="2" charset="0"/>
              </a:rPr>
              <a:t> Designed for Product Environment</a:t>
            </a:r>
          </a:p>
          <a:p>
            <a:pPr>
              <a:lnSpc>
                <a:spcPct val="200000"/>
              </a:lnSpc>
              <a:buFont typeface="Arial" pitchFamily="34" charset="0"/>
              <a:buChar char="•"/>
            </a:pPr>
            <a:r>
              <a:rPr lang="en-US" sz="2100" dirty="0">
                <a:solidFill>
                  <a:srgbClr val="000000"/>
                </a:solidFill>
                <a:latin typeface="Nunito Sans" pitchFamily="2" charset="0"/>
              </a:rPr>
              <a:t> Dynamically Scalable</a:t>
            </a:r>
          </a:p>
          <a:p>
            <a:pPr>
              <a:lnSpc>
                <a:spcPct val="200000"/>
              </a:lnSpc>
            </a:pPr>
            <a:r>
              <a:rPr lang="en-US" sz="2100" dirty="0">
                <a:solidFill>
                  <a:srgbClr val="000000"/>
                </a:solidFill>
                <a:latin typeface="Nunito Sans" pitchFamily="2" charset="0"/>
              </a:rPr>
              <a:t>           Increase capacity</a:t>
            </a:r>
          </a:p>
          <a:p>
            <a:pPr>
              <a:lnSpc>
                <a:spcPct val="200000"/>
              </a:lnSpc>
            </a:pPr>
            <a:r>
              <a:rPr lang="en-US" sz="2100" dirty="0">
                <a:solidFill>
                  <a:srgbClr val="000000"/>
                </a:solidFill>
                <a:latin typeface="Nunito Sans" pitchFamily="2" charset="0"/>
              </a:rPr>
              <a:t>           Change the volume type</a:t>
            </a:r>
          </a:p>
          <a:p>
            <a:pPr>
              <a:lnSpc>
                <a:spcPct val="200000"/>
              </a:lnSpc>
            </a:pPr>
            <a:r>
              <a:rPr lang="en-US" sz="2100" dirty="0">
                <a:solidFill>
                  <a:srgbClr val="000000"/>
                </a:solidFill>
                <a:latin typeface="Nunito Sans" pitchFamily="2" charset="0"/>
              </a:rPr>
              <a:t>           No downtime</a:t>
            </a:r>
          </a:p>
          <a:p>
            <a:pPr>
              <a:lnSpc>
                <a:spcPct val="200000"/>
              </a:lnSpc>
            </a:pPr>
            <a:r>
              <a:rPr lang="en-US" sz="2100" dirty="0">
                <a:solidFill>
                  <a:srgbClr val="000000"/>
                </a:solidFill>
                <a:latin typeface="Nunito Sans" pitchFamily="2" charset="0"/>
              </a:rPr>
              <a:t>           There will be no performance issues to EC2</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24507"/>
          </a:xfrm>
          <a:prstGeom prst="rect">
            <a:avLst/>
          </a:prstGeom>
        </p:spPr>
        <p:txBody>
          <a:bodyPr wrap="square">
            <a:spAutoFit/>
          </a:bodyPr>
          <a:lstStyle/>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graphicFrame>
        <p:nvGraphicFramePr>
          <p:cNvPr id="12" name="Table 11"/>
          <p:cNvGraphicFramePr>
            <a:graphicFrameLocks noGrp="1"/>
          </p:cNvGraphicFramePr>
          <p:nvPr/>
        </p:nvGraphicFramePr>
        <p:xfrm>
          <a:off x="1048328" y="1731821"/>
          <a:ext cx="9827490" cy="3618803"/>
        </p:xfrm>
        <a:graphic>
          <a:graphicData uri="http://schemas.openxmlformats.org/drawingml/2006/table">
            <a:tbl>
              <a:tblPr firstRow="1" bandRow="1">
                <a:tableStyleId>{21E4AEA4-8DFA-4A89-87EB-49C32662AFE0}</a:tableStyleId>
              </a:tblPr>
              <a:tblGrid>
                <a:gridCol w="4913745">
                  <a:extLst>
                    <a:ext uri="{9D8B030D-6E8A-4147-A177-3AD203B41FA5}">
                      <a16:colId xmlns:a16="http://schemas.microsoft.com/office/drawing/2014/main" val="20000"/>
                    </a:ext>
                  </a:extLst>
                </a:gridCol>
                <a:gridCol w="4913745">
                  <a:extLst>
                    <a:ext uri="{9D8B030D-6E8A-4147-A177-3AD203B41FA5}">
                      <a16:colId xmlns:a16="http://schemas.microsoft.com/office/drawing/2014/main" val="20001"/>
                    </a:ext>
                  </a:extLst>
                </a:gridCol>
              </a:tblGrid>
              <a:tr h="568034">
                <a:tc>
                  <a:txBody>
                    <a:bodyPr/>
                    <a:lstStyle/>
                    <a:p>
                      <a:pPr algn="ctr"/>
                      <a:r>
                        <a:rPr lang="en-US" dirty="0"/>
                        <a:t>IOPS</a:t>
                      </a:r>
                    </a:p>
                  </a:txBody>
                  <a:tcPr/>
                </a:tc>
                <a:tc>
                  <a:txBody>
                    <a:bodyPr/>
                    <a:lstStyle/>
                    <a:p>
                      <a:pPr algn="ctr"/>
                      <a:r>
                        <a:rPr lang="en-US" dirty="0"/>
                        <a:t>Throughput</a:t>
                      </a:r>
                    </a:p>
                  </a:txBody>
                  <a:tcPr/>
                </a:tc>
                <a:extLst>
                  <a:ext uri="{0D108BD9-81ED-4DB2-BD59-A6C34878D82A}">
                    <a16:rowId xmlns:a16="http://schemas.microsoft.com/office/drawing/2014/main" val="10000"/>
                  </a:ext>
                </a:extLst>
              </a:tr>
              <a:tr h="712123">
                <a:tc>
                  <a:txBody>
                    <a:bodyPr/>
                    <a:lstStyle/>
                    <a:p>
                      <a:r>
                        <a:rPr lang="en-US" dirty="0"/>
                        <a:t>The ability of read and write action in a very quick manner.</a:t>
                      </a:r>
                    </a:p>
                  </a:txBody>
                  <a:tcPr/>
                </a:tc>
                <a:tc>
                  <a:txBody>
                    <a:bodyPr/>
                    <a:lstStyle/>
                    <a:p>
                      <a:r>
                        <a:rPr lang="en-US" dirty="0"/>
                        <a:t>The</a:t>
                      </a:r>
                      <a:r>
                        <a:rPr lang="en-US" baseline="0" dirty="0"/>
                        <a:t> ability to deal with large Datasets</a:t>
                      </a:r>
                      <a:endParaRPr lang="en-US" dirty="0"/>
                    </a:p>
                  </a:txBody>
                  <a:tcPr/>
                </a:tc>
                <a:extLst>
                  <a:ext uri="{0D108BD9-81ED-4DB2-BD59-A6C34878D82A}">
                    <a16:rowId xmlns:a16="http://schemas.microsoft.com/office/drawing/2014/main" val="10001"/>
                  </a:ext>
                </a:extLst>
              </a:tr>
              <a:tr h="712123">
                <a:tc>
                  <a:txBody>
                    <a:bodyPr/>
                    <a:lstStyle/>
                    <a:p>
                      <a:r>
                        <a:rPr lang="en-US" dirty="0"/>
                        <a:t>It measures</a:t>
                      </a:r>
                      <a:r>
                        <a:rPr lang="en-US" baseline="0" dirty="0"/>
                        <a:t> the  number of read and write operations per second </a:t>
                      </a:r>
                      <a:endParaRPr lang="en-US" dirty="0"/>
                    </a:p>
                  </a:txBody>
                  <a:tcPr/>
                </a:tc>
                <a:tc>
                  <a:txBody>
                    <a:bodyPr/>
                    <a:lstStyle/>
                    <a:p>
                      <a:r>
                        <a:rPr lang="en-US" dirty="0"/>
                        <a:t>It measures the bits read or written per second (MB/s)</a:t>
                      </a:r>
                    </a:p>
                  </a:txBody>
                  <a:tcPr/>
                </a:tc>
                <a:extLst>
                  <a:ext uri="{0D108BD9-81ED-4DB2-BD59-A6C34878D82A}">
                    <a16:rowId xmlns:a16="http://schemas.microsoft.com/office/drawing/2014/main" val="10002"/>
                  </a:ext>
                </a:extLst>
              </a:tr>
              <a:tr h="712123">
                <a:tc>
                  <a:txBody>
                    <a:bodyPr/>
                    <a:lstStyle/>
                    <a:p>
                      <a:r>
                        <a:rPr lang="en-US" dirty="0"/>
                        <a:t>Monitor using this metric to know about quick</a:t>
                      </a:r>
                      <a:r>
                        <a:rPr lang="en-US" baseline="0" dirty="0"/>
                        <a:t> transactions, low latency apps, transactional workloads.</a:t>
                      </a:r>
                      <a:endParaRPr lang="en-US" dirty="0"/>
                    </a:p>
                  </a:txBody>
                  <a:tcPr/>
                </a:tc>
                <a:tc>
                  <a:txBody>
                    <a:bodyPr/>
                    <a:lstStyle/>
                    <a:p>
                      <a:r>
                        <a:rPr lang="en-US" dirty="0"/>
                        <a:t>Monitor</a:t>
                      </a:r>
                      <a:r>
                        <a:rPr lang="en-US" baseline="0" dirty="0"/>
                        <a:t> using this metric for large datasets, large I/O sizes and complex queries.</a:t>
                      </a:r>
                      <a:endParaRPr lang="en-US" dirty="0"/>
                    </a:p>
                  </a:txBody>
                  <a:tcPr/>
                </a:tc>
                <a:extLst>
                  <a:ext uri="{0D108BD9-81ED-4DB2-BD59-A6C34878D82A}">
                    <a16:rowId xmlns:a16="http://schemas.microsoft.com/office/drawing/2014/main" val="10003"/>
                  </a:ext>
                </a:extLst>
              </a:tr>
              <a:tr h="712123">
                <a:tc>
                  <a:txBody>
                    <a:bodyPr/>
                    <a:lstStyle/>
                    <a:p>
                      <a:r>
                        <a:rPr lang="en-US" dirty="0"/>
                        <a:t>Recommended</a:t>
                      </a:r>
                      <a:r>
                        <a:rPr lang="en-US" baseline="0" dirty="0"/>
                        <a:t> to choose IOPS SSD(io1 or io2)</a:t>
                      </a:r>
                      <a:endParaRPr lang="en-US" dirty="0"/>
                    </a:p>
                  </a:txBody>
                  <a:tcPr/>
                </a:tc>
                <a:tc>
                  <a:txBody>
                    <a:bodyPr/>
                    <a:lstStyle/>
                    <a:p>
                      <a:r>
                        <a:rPr lang="en-US" dirty="0"/>
                        <a:t>Recommended to choose Throughput HDD (St1)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224507"/>
          </a:xfrm>
          <a:prstGeom prst="rect">
            <a:avLst/>
          </a:prstGeom>
        </p:spPr>
        <p:txBody>
          <a:bodyPr wrap="square">
            <a:spAutoFit/>
          </a:bodyPr>
          <a:lstStyle/>
          <a:p>
            <a:r>
              <a:rPr lang="en-US" sz="2800" b="1" dirty="0">
                <a:solidFill>
                  <a:srgbClr val="000000"/>
                </a:solidFill>
                <a:latin typeface="Nunito Sans" pitchFamily="2" charset="0"/>
              </a:rPr>
              <a:t>EBS - SSD</a:t>
            </a:r>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25282" name="Picture 2"/>
          <p:cNvPicPr>
            <a:picLocks noChangeAspect="1" noChangeArrowheads="1"/>
          </p:cNvPicPr>
          <p:nvPr/>
        </p:nvPicPr>
        <p:blipFill>
          <a:blip r:embed="rId4"/>
          <a:srcRect/>
          <a:stretch>
            <a:fillRect/>
          </a:stretch>
        </p:blipFill>
        <p:spPr bwMode="auto">
          <a:xfrm>
            <a:off x="1302328" y="2258291"/>
            <a:ext cx="8645236" cy="3813897"/>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7809830"/>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EBS - HDD</a:t>
            </a:r>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26307" name="Picture 3"/>
          <p:cNvPicPr>
            <a:picLocks noChangeAspect="1" noChangeArrowheads="1"/>
          </p:cNvPicPr>
          <p:nvPr/>
        </p:nvPicPr>
        <p:blipFill>
          <a:blip r:embed="rId4"/>
          <a:srcRect/>
          <a:stretch>
            <a:fillRect/>
          </a:stretch>
        </p:blipFill>
        <p:spPr bwMode="auto">
          <a:xfrm>
            <a:off x="795915" y="4350327"/>
            <a:ext cx="7627648" cy="2507673"/>
          </a:xfrm>
          <a:prstGeom prst="rect">
            <a:avLst/>
          </a:prstGeom>
          <a:noFill/>
          <a:ln w="9525">
            <a:noFill/>
            <a:miter lim="800000"/>
            <a:headEnd/>
            <a:tailEnd/>
          </a:ln>
          <a:effectLst/>
        </p:spPr>
      </p:pic>
      <p:pic>
        <p:nvPicPr>
          <p:cNvPr id="226308" name="Picture 4"/>
          <p:cNvPicPr>
            <a:picLocks noChangeAspect="1" noChangeArrowheads="1"/>
          </p:cNvPicPr>
          <p:nvPr/>
        </p:nvPicPr>
        <p:blipFill>
          <a:blip r:embed="rId5"/>
          <a:srcRect/>
          <a:stretch>
            <a:fillRect/>
          </a:stretch>
        </p:blipFill>
        <p:spPr bwMode="auto">
          <a:xfrm>
            <a:off x="1089458" y="941678"/>
            <a:ext cx="8747269" cy="264665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0656763"/>
          </a:xfrm>
          <a:prstGeom prst="rect">
            <a:avLst/>
          </a:prstGeom>
        </p:spPr>
        <p:txBody>
          <a:bodyPr wrap="square">
            <a:spAutoFit/>
          </a:bodyPr>
          <a:lstStyle/>
          <a:p>
            <a:r>
              <a:rPr lang="en-US" sz="2800" b="1" dirty="0">
                <a:solidFill>
                  <a:srgbClr val="000000"/>
                </a:solidFill>
                <a:latin typeface="Nunito Sans" pitchFamily="2" charset="0"/>
              </a:rPr>
              <a:t>Let’s jump in to AWS console</a:t>
            </a:r>
          </a:p>
          <a:p>
            <a:pPr>
              <a:lnSpc>
                <a:spcPct val="200000"/>
              </a:lnSpc>
              <a:buFont typeface="Arial" pitchFamily="34" charset="0"/>
              <a:buChar char="•"/>
            </a:pPr>
            <a:r>
              <a:rPr lang="en-US" sz="2200" dirty="0">
                <a:solidFill>
                  <a:srgbClr val="000000"/>
                </a:solidFill>
                <a:latin typeface="Nunito Sans" pitchFamily="2" charset="0"/>
              </a:rPr>
              <a:t> Let’s create an EC2 instance and configure our web application.</a:t>
            </a:r>
          </a:p>
          <a:p>
            <a:pPr>
              <a:lnSpc>
                <a:spcPct val="200000"/>
              </a:lnSpc>
              <a:buFont typeface="Arial" pitchFamily="34" charset="0"/>
              <a:buChar char="•"/>
            </a:pPr>
            <a:r>
              <a:rPr lang="en-US" sz="2200" dirty="0">
                <a:solidFill>
                  <a:srgbClr val="000000"/>
                </a:solidFill>
                <a:latin typeface="Nunito Sans" pitchFamily="2" charset="0"/>
              </a:rPr>
              <a:t> Assume, our web app is major hit but getting more performance related complaints.</a:t>
            </a:r>
          </a:p>
          <a:p>
            <a:pPr>
              <a:lnSpc>
                <a:spcPct val="200000"/>
              </a:lnSpc>
              <a:buFont typeface="Arial" pitchFamily="34" charset="0"/>
              <a:buChar char="•"/>
            </a:pPr>
            <a:r>
              <a:rPr lang="en-US" sz="2200" dirty="0">
                <a:solidFill>
                  <a:srgbClr val="000000"/>
                </a:solidFill>
                <a:latin typeface="Nunito Sans" pitchFamily="2" charset="0"/>
              </a:rPr>
              <a:t> And we need to do more deployments in other regions also</a:t>
            </a:r>
          </a:p>
          <a:p>
            <a:pPr>
              <a:lnSpc>
                <a:spcPct val="200000"/>
              </a:lnSpc>
            </a:pPr>
            <a:r>
              <a:rPr lang="en-US" sz="2200" dirty="0">
                <a:solidFill>
                  <a:srgbClr val="000000"/>
                </a:solidFill>
                <a:latin typeface="Nunito Sans" pitchFamily="2" charset="0"/>
              </a:rPr>
              <a:t>              Need to change the storage volume type and size</a:t>
            </a:r>
          </a:p>
          <a:p>
            <a:pPr>
              <a:lnSpc>
                <a:spcPct val="200000"/>
              </a:lnSpc>
            </a:pPr>
            <a:r>
              <a:rPr lang="en-US" sz="2200" dirty="0">
                <a:solidFill>
                  <a:srgbClr val="000000"/>
                </a:solidFill>
                <a:latin typeface="Nunito Sans" pitchFamily="2" charset="0"/>
              </a:rPr>
              <a:t>              Need to create new EC2 instance configure our web application in other region</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560439" y="1230456"/>
            <a:ext cx="11526982" cy="10902985"/>
          </a:xfrm>
          <a:prstGeom prst="rect">
            <a:avLst/>
          </a:prstGeom>
        </p:spPr>
        <p:txBody>
          <a:bodyPr wrap="square">
            <a:spAutoFit/>
          </a:bodyPr>
          <a:lstStyle/>
          <a:p>
            <a:r>
              <a:rPr lang="en-US" sz="2800" b="1" dirty="0">
                <a:solidFill>
                  <a:srgbClr val="000000"/>
                </a:solidFill>
                <a:latin typeface="Nunito Sans" pitchFamily="2" charset="0"/>
              </a:rPr>
              <a:t>Questions</a:t>
            </a:r>
          </a:p>
          <a:p>
            <a:pPr>
              <a:lnSpc>
                <a:spcPct val="200000"/>
              </a:lnSpc>
              <a:buFont typeface="Arial" pitchFamily="34" charset="0"/>
              <a:buChar char="•"/>
            </a:pPr>
            <a:r>
              <a:rPr lang="en-US" sz="2200" dirty="0">
                <a:solidFill>
                  <a:srgbClr val="000000"/>
                </a:solidFill>
                <a:latin typeface="Nunito Sans" pitchFamily="2" charset="0"/>
              </a:rPr>
              <a:t> How to increase the volume size?</a:t>
            </a:r>
          </a:p>
          <a:p>
            <a:pPr>
              <a:lnSpc>
                <a:spcPct val="200000"/>
              </a:lnSpc>
              <a:buFont typeface="Arial" pitchFamily="34" charset="0"/>
              <a:buChar char="•"/>
            </a:pPr>
            <a:r>
              <a:rPr lang="en-US" sz="2200" dirty="0">
                <a:solidFill>
                  <a:srgbClr val="000000"/>
                </a:solidFill>
                <a:latin typeface="Nunito Sans" pitchFamily="2" charset="0"/>
              </a:rPr>
              <a:t> How to change the volume type?</a:t>
            </a:r>
          </a:p>
          <a:p>
            <a:pPr>
              <a:lnSpc>
                <a:spcPct val="200000"/>
              </a:lnSpc>
              <a:buFont typeface="Arial" pitchFamily="34" charset="0"/>
              <a:buChar char="•"/>
            </a:pPr>
            <a:r>
              <a:rPr lang="en-US" sz="2200" dirty="0">
                <a:solidFill>
                  <a:srgbClr val="000000"/>
                </a:solidFill>
                <a:latin typeface="Nunito Sans" pitchFamily="2" charset="0"/>
              </a:rPr>
              <a:t> How to deploy the same web application in another region?</a:t>
            </a:r>
          </a:p>
          <a:p>
            <a:pPr>
              <a:lnSpc>
                <a:spcPct val="200000"/>
              </a:lnSpc>
              <a:buFont typeface="Arial" pitchFamily="34" charset="0"/>
              <a:buChar char="•"/>
            </a:pPr>
            <a:r>
              <a:rPr lang="en-US" sz="2200" dirty="0">
                <a:solidFill>
                  <a:srgbClr val="000000"/>
                </a:solidFill>
                <a:latin typeface="Nunito Sans" pitchFamily="2" charset="0"/>
              </a:rPr>
              <a:t> How to take volume Snapshot?</a:t>
            </a:r>
          </a:p>
          <a:p>
            <a:pPr>
              <a:lnSpc>
                <a:spcPct val="200000"/>
              </a:lnSpc>
              <a:buFont typeface="Arial" pitchFamily="34" charset="0"/>
              <a:buChar char="•"/>
            </a:pPr>
            <a:r>
              <a:rPr lang="en-US" sz="2200" dirty="0">
                <a:solidFill>
                  <a:srgbClr val="000000"/>
                </a:solidFill>
                <a:latin typeface="Nunito Sans" pitchFamily="2" charset="0"/>
              </a:rPr>
              <a:t> How to create AMI using the volume snapshot?</a:t>
            </a:r>
          </a:p>
          <a:p>
            <a:pPr>
              <a:lnSpc>
                <a:spcPct val="200000"/>
              </a:lnSpc>
            </a:pPr>
            <a:r>
              <a:rPr lang="en-US" sz="2200" dirty="0">
                <a:solidFill>
                  <a:srgbClr val="000000"/>
                </a:solidFill>
                <a:latin typeface="Nunito Sans" pitchFamily="2" charset="0"/>
              </a:rPr>
              <a:t>              </a:t>
            </a: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4708941"/>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Switch</a:t>
            </a:r>
          </a:p>
          <a:p>
            <a:pPr>
              <a:lnSpc>
                <a:spcPct val="150000"/>
              </a:lnSpc>
              <a:buFont typeface="Arial" pitchFamily="34" charset="0"/>
              <a:buChar char="•"/>
            </a:pPr>
            <a:r>
              <a:rPr lang="en-US" sz="2500" dirty="0">
                <a:solidFill>
                  <a:srgbClr val="000000"/>
                </a:solidFill>
                <a:latin typeface="Nunito Sans" pitchFamily="2" charset="0"/>
              </a:rPr>
              <a:t> Smart traffic cop for data on a computer network.</a:t>
            </a:r>
          </a:p>
          <a:p>
            <a:pPr>
              <a:lnSpc>
                <a:spcPct val="150000"/>
              </a:lnSpc>
            </a:pPr>
            <a:r>
              <a:rPr lang="en-US" sz="2500" dirty="0">
                <a:solidFill>
                  <a:srgbClr val="000000"/>
                </a:solidFill>
                <a:latin typeface="Nunito Sans" pitchFamily="2" charset="0"/>
              </a:rPr>
              <a:t>          Data&gt;Packet&gt;NIC&gt;Switch</a:t>
            </a:r>
          </a:p>
          <a:p>
            <a:pPr>
              <a:lnSpc>
                <a:spcPct val="150000"/>
              </a:lnSpc>
            </a:pPr>
            <a:r>
              <a:rPr lang="en-US" sz="2500" dirty="0">
                <a:solidFill>
                  <a:srgbClr val="000000"/>
                </a:solidFill>
                <a:latin typeface="Nunito Sans" pitchFamily="2" charset="0"/>
              </a:rPr>
              <a:t>          Reading the packet source and destination IP</a:t>
            </a:r>
          </a:p>
          <a:p>
            <a:pPr>
              <a:lnSpc>
                <a:spcPct val="150000"/>
              </a:lnSpc>
            </a:pPr>
            <a:r>
              <a:rPr lang="en-US" sz="2500" dirty="0">
                <a:solidFill>
                  <a:srgbClr val="000000"/>
                </a:solidFill>
                <a:latin typeface="Nunito Sans" pitchFamily="2" charset="0"/>
              </a:rPr>
              <a:t>          Sending packet to the port&gt;NIC&gt;packet&gt;Data</a:t>
            </a:r>
          </a:p>
          <a:p>
            <a:pPr>
              <a:lnSpc>
                <a:spcPct val="150000"/>
              </a:lnSpc>
            </a:pPr>
            <a:endParaRPr lang="en-US" sz="25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7" name="Picture 6" descr="DGS-1100-24P-Front-1664x936-1-400x328.png"/>
          <p:cNvPicPr>
            <a:picLocks noChangeAspect="1"/>
          </p:cNvPicPr>
          <p:nvPr/>
        </p:nvPicPr>
        <p:blipFill>
          <a:blip r:embed="rId4"/>
          <a:stretch>
            <a:fillRect/>
          </a:stretch>
        </p:blipFill>
        <p:spPr>
          <a:xfrm>
            <a:off x="9053945" y="1950027"/>
            <a:ext cx="1592428" cy="1305791"/>
          </a:xfrm>
          <a:prstGeom prst="rect">
            <a:avLst/>
          </a:prstGeom>
        </p:spPr>
      </p:pic>
    </p:spTree>
    <p:extLst>
      <p:ext uri="{BB962C8B-B14F-4D97-AF65-F5344CB8AC3E}">
        <p14:creationId xmlns:p14="http://schemas.microsoft.com/office/powerpoint/2010/main" val="17474280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File System Changing Step 1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840334"/>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26" name="Picture 2"/>
          <p:cNvPicPr>
            <a:picLocks noChangeAspect="1" noChangeArrowheads="1"/>
          </p:cNvPicPr>
          <p:nvPr/>
        </p:nvPicPr>
        <p:blipFill>
          <a:blip r:embed="rId4"/>
          <a:srcRect/>
          <a:stretch>
            <a:fillRect/>
          </a:stretch>
        </p:blipFill>
        <p:spPr bwMode="auto">
          <a:xfrm>
            <a:off x="942687" y="2022765"/>
            <a:ext cx="9420513" cy="3976254"/>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4201110"/>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File System Changing Step 2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a:p>
            <a:pPr algn="ctr">
              <a:lnSpc>
                <a:spcPct val="150000"/>
              </a:lnSpc>
            </a:pPr>
            <a:endParaRPr lang="en-US" sz="3000" dirty="0">
              <a:solidFill>
                <a:srgbClr val="000000"/>
              </a:solidFill>
              <a:latin typeface="Nunito Sans" pitchFamily="2" charset="0"/>
            </a:endParaRP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840334"/>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050" name="Picture 2"/>
          <p:cNvPicPr>
            <a:picLocks noChangeAspect="1" noChangeArrowheads="1"/>
          </p:cNvPicPr>
          <p:nvPr/>
        </p:nvPicPr>
        <p:blipFill>
          <a:blip r:embed="rId4"/>
          <a:srcRect/>
          <a:stretch>
            <a:fillRect/>
          </a:stretch>
        </p:blipFill>
        <p:spPr bwMode="auto">
          <a:xfrm>
            <a:off x="886691" y="1754332"/>
            <a:ext cx="9573491" cy="4747268"/>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File System Changing Step 3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840334"/>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3074" name="Picture 2"/>
          <p:cNvPicPr>
            <a:picLocks noChangeAspect="1" noChangeArrowheads="1"/>
          </p:cNvPicPr>
          <p:nvPr/>
        </p:nvPicPr>
        <p:blipFill>
          <a:blip r:embed="rId4"/>
          <a:srcRect/>
          <a:stretch>
            <a:fillRect/>
          </a:stretch>
        </p:blipFill>
        <p:spPr bwMode="auto">
          <a:xfrm>
            <a:off x="333595" y="2182596"/>
            <a:ext cx="11117104" cy="3491472"/>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1210705"/>
            <a:ext cx="11526982" cy="10902985"/>
          </a:xfrm>
          <a:prstGeom prst="rect">
            <a:avLst/>
          </a:prstGeom>
        </p:spPr>
        <p:txBody>
          <a:bodyPr wrap="square">
            <a:spAutoFit/>
          </a:bodyPr>
          <a:lstStyle/>
          <a:p>
            <a:r>
              <a:rPr lang="en-US" sz="2800" b="1" dirty="0">
                <a:solidFill>
                  <a:srgbClr val="000000"/>
                </a:solidFill>
                <a:latin typeface="Nunito Sans" pitchFamily="2" charset="0"/>
              </a:rPr>
              <a:t>Important Points !</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a:t>
            </a:r>
            <a:r>
              <a:rPr lang="en-US" sz="2100" dirty="0">
                <a:solidFill>
                  <a:srgbClr val="000000"/>
                </a:solidFill>
                <a:latin typeface="Nunito Sans" pitchFamily="2" charset="0"/>
              </a:rPr>
              <a:t>The first snapshot will take some time to create.</a:t>
            </a:r>
          </a:p>
          <a:p>
            <a:pPr>
              <a:lnSpc>
                <a:spcPct val="200000"/>
              </a:lnSpc>
              <a:buFont typeface="Arial" pitchFamily="34" charset="0"/>
              <a:buChar char="•"/>
            </a:pPr>
            <a:r>
              <a:rPr lang="en-US" sz="2100" dirty="0">
                <a:solidFill>
                  <a:srgbClr val="000000"/>
                </a:solidFill>
                <a:latin typeface="Nunito Sans" pitchFamily="2" charset="0"/>
              </a:rPr>
              <a:t> You can share snapshots between AWS account as well as between regions.</a:t>
            </a:r>
          </a:p>
          <a:p>
            <a:pPr>
              <a:lnSpc>
                <a:spcPct val="200000"/>
              </a:lnSpc>
              <a:buFont typeface="Arial" pitchFamily="34" charset="0"/>
              <a:buChar char="•"/>
            </a:pPr>
            <a:r>
              <a:rPr lang="en-US" sz="2100" dirty="0">
                <a:solidFill>
                  <a:srgbClr val="000000"/>
                </a:solidFill>
                <a:latin typeface="Nunito Sans" pitchFamily="2" charset="0"/>
              </a:rPr>
              <a:t> On the go, you can increase EBS volume size and volume type.</a:t>
            </a:r>
          </a:p>
          <a:p>
            <a:pPr>
              <a:lnSpc>
                <a:spcPct val="200000"/>
              </a:lnSpc>
              <a:buFont typeface="Arial" pitchFamily="34" charset="0"/>
              <a:buChar char="•"/>
            </a:pPr>
            <a:r>
              <a:rPr lang="en-US" sz="2100" dirty="0">
                <a:solidFill>
                  <a:srgbClr val="000000"/>
                </a:solidFill>
                <a:latin typeface="Nunito Sans" pitchFamily="2" charset="0"/>
              </a:rPr>
              <a:t> Remember, snapshots copies the state of a system at a certain point in time, preserving a virtual picture of your server’s file system and settings.</a:t>
            </a:r>
          </a:p>
          <a:p>
            <a:pPr>
              <a:lnSpc>
                <a:spcPct val="200000"/>
              </a:lnSpc>
              <a:buFont typeface="Arial" pitchFamily="34" charset="0"/>
              <a:buChar char="•"/>
            </a:pPr>
            <a:r>
              <a:rPr lang="en-US" sz="2100" dirty="0">
                <a:solidFill>
                  <a:srgbClr val="000000"/>
                </a:solidFill>
                <a:latin typeface="Nunito Sans" pitchFamily="2" charset="0"/>
              </a:rPr>
              <a:t> Volumes exists in EBS and snapshots exists in S3.</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7702108"/>
          </a:xfrm>
          <a:prstGeom prst="rect">
            <a:avLst/>
          </a:prstGeom>
        </p:spPr>
        <p:txBody>
          <a:bodyPr wrap="square">
            <a:spAutoFit/>
          </a:bodyPr>
          <a:lstStyle/>
          <a:p>
            <a:pPr algn="ctr"/>
            <a:r>
              <a:rPr lang="en-US" sz="2800" b="1" dirty="0">
                <a:solidFill>
                  <a:srgbClr val="000000"/>
                </a:solidFill>
                <a:latin typeface="Nunito Sans" pitchFamily="2" charset="0"/>
              </a:rPr>
              <a:t>AWS – Elastic File System</a:t>
            </a:r>
          </a:p>
          <a:p>
            <a:pPr algn="ctr"/>
            <a:r>
              <a:rPr lang="en-US" sz="2800" b="1" dirty="0">
                <a:solidFill>
                  <a:srgbClr val="000000"/>
                </a:solidFill>
                <a:latin typeface="Nunito Sans" pitchFamily="2" charset="0"/>
              </a:rPr>
              <a:t>EFS</a:t>
            </a:r>
            <a:endParaRPr lang="en-US" sz="2200" dirty="0">
              <a:solidFill>
                <a:srgbClr val="000000"/>
              </a:solidFill>
              <a:latin typeface="Nunito Sans" pitchFamily="2" charset="0"/>
            </a:endParaRPr>
          </a:p>
          <a:p>
            <a:pPr>
              <a:lnSpc>
                <a:spcPct val="20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 name="Picture 9" descr="1_IR7YoirPQhVj16vy4vc2bg-efs.png"/>
          <p:cNvPicPr>
            <a:picLocks noChangeAspect="1"/>
          </p:cNvPicPr>
          <p:nvPr/>
        </p:nvPicPr>
        <p:blipFill>
          <a:blip r:embed="rId4"/>
          <a:stretch>
            <a:fillRect/>
          </a:stretch>
        </p:blipFill>
        <p:spPr>
          <a:xfrm>
            <a:off x="3990110" y="2390413"/>
            <a:ext cx="3657600" cy="3524597"/>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732534" y="1230456"/>
            <a:ext cx="11526982" cy="11172289"/>
          </a:xfrm>
          <a:prstGeom prst="rect">
            <a:avLst/>
          </a:prstGeom>
        </p:spPr>
        <p:txBody>
          <a:bodyPr wrap="square">
            <a:spAutoFit/>
          </a:bodyPr>
          <a:lstStyle/>
          <a:p>
            <a:r>
              <a:rPr lang="en-US" sz="2800" b="1" dirty="0">
                <a:solidFill>
                  <a:srgbClr val="000000"/>
                </a:solidFill>
                <a:latin typeface="Nunito Sans" pitchFamily="2" charset="0"/>
              </a:rPr>
              <a:t>EFS</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EFS volume can be mounted on many file systems.</a:t>
            </a:r>
          </a:p>
          <a:p>
            <a:pPr>
              <a:lnSpc>
                <a:spcPct val="150000"/>
              </a:lnSpc>
            </a:pPr>
            <a:r>
              <a:rPr lang="en-US" sz="2100" dirty="0">
                <a:solidFill>
                  <a:srgbClr val="000000"/>
                </a:solidFill>
                <a:latin typeface="Nunito Sans" pitchFamily="2" charset="0"/>
              </a:rPr>
              <a:t>         1000’s of concurrent EC2 connections</a:t>
            </a:r>
          </a:p>
          <a:p>
            <a:pPr>
              <a:lnSpc>
                <a:spcPct val="150000"/>
              </a:lnSpc>
              <a:buFont typeface="Arial" pitchFamily="34" charset="0"/>
              <a:buChar char="•"/>
            </a:pPr>
            <a:r>
              <a:rPr lang="en-US" sz="2100" dirty="0">
                <a:solidFill>
                  <a:srgbClr val="000000"/>
                </a:solidFill>
                <a:latin typeface="Nunito Sans" pitchFamily="2" charset="0"/>
              </a:rPr>
              <a:t> It is a managed NFS – Network File System and it uses NFSv4 protocol.</a:t>
            </a:r>
          </a:p>
          <a:p>
            <a:pPr>
              <a:lnSpc>
                <a:spcPct val="150000"/>
              </a:lnSpc>
            </a:pPr>
            <a:r>
              <a:rPr lang="en-US" sz="2100" dirty="0">
                <a:solidFill>
                  <a:srgbClr val="000000"/>
                </a:solidFill>
                <a:latin typeface="Nunito Sans" pitchFamily="2" charset="0"/>
              </a:rPr>
              <a:t>          EFS can handle 10 GBps in throughput.</a:t>
            </a:r>
          </a:p>
          <a:p>
            <a:pPr>
              <a:lnSpc>
                <a:spcPct val="150000"/>
              </a:lnSpc>
              <a:buFont typeface="Arial" pitchFamily="34" charset="0"/>
              <a:buChar char="•"/>
            </a:pPr>
            <a:r>
              <a:rPr lang="en-US" sz="2100" dirty="0">
                <a:solidFill>
                  <a:srgbClr val="000000"/>
                </a:solidFill>
                <a:latin typeface="Nunito Sans" pitchFamily="2" charset="0"/>
              </a:rPr>
              <a:t> EFS works with multiple availability zones.</a:t>
            </a:r>
          </a:p>
          <a:p>
            <a:pPr>
              <a:lnSpc>
                <a:spcPct val="150000"/>
              </a:lnSpc>
              <a:buFont typeface="Arial" pitchFamily="34" charset="0"/>
              <a:buChar char="•"/>
            </a:pPr>
            <a:r>
              <a:rPr lang="en-US" sz="2100" dirty="0">
                <a:solidFill>
                  <a:srgbClr val="000000"/>
                </a:solidFill>
                <a:latin typeface="Nunito Sans" pitchFamily="2" charset="0"/>
              </a:rPr>
              <a:t> It is expensive ( pay per use model), highly available and scalable.</a:t>
            </a:r>
          </a:p>
          <a:p>
            <a:pPr>
              <a:lnSpc>
                <a:spcPct val="150000"/>
              </a:lnSpc>
            </a:pPr>
            <a:r>
              <a:rPr lang="en-US" sz="2100" dirty="0">
                <a:solidFill>
                  <a:srgbClr val="000000"/>
                </a:solidFill>
                <a:latin typeface="Nunito Sans" pitchFamily="2" charset="0"/>
              </a:rPr>
              <a:t>           It is scalable to Petabytes.</a:t>
            </a:r>
          </a:p>
          <a:p>
            <a:pPr>
              <a:lnSpc>
                <a:spcPct val="150000"/>
              </a:lnSpc>
              <a:buFont typeface="Arial" pitchFamily="34" charset="0"/>
              <a:buChar char="•"/>
            </a:pPr>
            <a:r>
              <a:rPr lang="en-US" sz="2100" dirty="0">
                <a:solidFill>
                  <a:srgbClr val="000000"/>
                </a:solidFill>
                <a:latin typeface="Nunito Sans" pitchFamily="2" charset="0"/>
              </a:rPr>
              <a:t> Currently compatible only with Linux AMI.</a:t>
            </a:r>
            <a:endParaRPr lang="en-US" sz="2200" dirty="0">
              <a:solidFill>
                <a:srgbClr val="000000"/>
              </a:solidFill>
              <a:latin typeface="Nunito Sans" pitchFamily="2" charset="0"/>
            </a:endParaRPr>
          </a:p>
          <a:p>
            <a:pPr>
              <a:lnSpc>
                <a:spcPct val="20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560439" y="1230456"/>
            <a:ext cx="11526982" cy="7055778"/>
          </a:xfrm>
          <a:prstGeom prst="rect">
            <a:avLst/>
          </a:prstGeom>
        </p:spPr>
        <p:txBody>
          <a:bodyPr wrap="square">
            <a:spAutoFit/>
          </a:bodyPr>
          <a:lstStyle/>
          <a:p>
            <a:r>
              <a:rPr lang="en-US" sz="2800" b="1" dirty="0">
                <a:solidFill>
                  <a:srgbClr val="000000"/>
                </a:solidFill>
                <a:latin typeface="Nunito Sans" pitchFamily="2" charset="0"/>
              </a:rPr>
              <a:t>Plan</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4098" name="Picture 2"/>
          <p:cNvPicPr>
            <a:picLocks noChangeAspect="1" noChangeArrowheads="1"/>
          </p:cNvPicPr>
          <p:nvPr/>
        </p:nvPicPr>
        <p:blipFill>
          <a:blip r:embed="rId4"/>
          <a:srcRect/>
          <a:stretch>
            <a:fillRect/>
          </a:stretch>
        </p:blipFill>
        <p:spPr bwMode="auto">
          <a:xfrm>
            <a:off x="1742352" y="2351377"/>
            <a:ext cx="8399175" cy="3101392"/>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65018" y="1210705"/>
            <a:ext cx="11526982" cy="9693038"/>
          </a:xfrm>
          <a:prstGeom prst="rect">
            <a:avLst/>
          </a:prstGeom>
        </p:spPr>
        <p:txBody>
          <a:bodyPr wrap="square">
            <a:spAutoFit/>
          </a:bodyPr>
          <a:lstStyle/>
          <a:p>
            <a:r>
              <a:rPr lang="en-US" sz="2800" b="1" dirty="0">
                <a:solidFill>
                  <a:srgbClr val="000000"/>
                </a:solidFill>
                <a:latin typeface="Nunito Sans" pitchFamily="2" charset="0"/>
              </a:rPr>
              <a:t>Let’s jump in to AWS console</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Let’s create an EC2 instances in ap-south-1 and ap-south-2 AZ.</a:t>
            </a:r>
          </a:p>
          <a:p>
            <a:pPr>
              <a:lnSpc>
                <a:spcPct val="200000"/>
              </a:lnSpc>
              <a:buFont typeface="Arial" pitchFamily="34" charset="0"/>
              <a:buChar char="•"/>
            </a:pPr>
            <a:r>
              <a:rPr lang="en-US" sz="2200" dirty="0">
                <a:solidFill>
                  <a:srgbClr val="000000"/>
                </a:solidFill>
                <a:latin typeface="Nunito Sans" pitchFamily="2" charset="0"/>
              </a:rPr>
              <a:t> Now we will install apache web server.</a:t>
            </a:r>
          </a:p>
          <a:p>
            <a:pPr>
              <a:lnSpc>
                <a:spcPct val="200000"/>
              </a:lnSpc>
              <a:buFont typeface="Arial" pitchFamily="34" charset="0"/>
              <a:buChar char="•"/>
            </a:pPr>
            <a:r>
              <a:rPr lang="en-US" sz="2200" dirty="0">
                <a:solidFill>
                  <a:srgbClr val="000000"/>
                </a:solidFill>
                <a:latin typeface="Nunito Sans" pitchFamily="2" charset="0"/>
              </a:rPr>
              <a:t>Lets create NFS security group for EFS.</a:t>
            </a:r>
          </a:p>
          <a:p>
            <a:pPr>
              <a:lnSpc>
                <a:spcPct val="20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0410542"/>
          </a:xfrm>
          <a:prstGeom prst="rect">
            <a:avLst/>
          </a:prstGeom>
        </p:spPr>
        <p:txBody>
          <a:bodyPr wrap="square">
            <a:spAutoFit/>
          </a:bodyPr>
          <a:lstStyle/>
          <a:p>
            <a:r>
              <a:rPr lang="en-US" sz="2800" b="1" dirty="0">
                <a:solidFill>
                  <a:srgbClr val="000000"/>
                </a:solidFill>
                <a:latin typeface="Nunito Sans" pitchFamily="2" charset="0"/>
              </a:rPr>
              <a:t>Let’s jump in to AWS console</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We will configure web server SG only can access the NFS- EFS File System.</a:t>
            </a:r>
          </a:p>
          <a:p>
            <a:pPr>
              <a:lnSpc>
                <a:spcPct val="200000"/>
              </a:lnSpc>
              <a:buFont typeface="Arial" pitchFamily="34" charset="0"/>
              <a:buChar char="•"/>
            </a:pPr>
            <a:r>
              <a:rPr lang="en-US" sz="2200" dirty="0">
                <a:solidFill>
                  <a:srgbClr val="000000"/>
                </a:solidFill>
                <a:latin typeface="Nunito Sans" pitchFamily="2" charset="0"/>
              </a:rPr>
              <a:t> Let’s create a new EFS file system.</a:t>
            </a:r>
          </a:p>
          <a:p>
            <a:pPr>
              <a:lnSpc>
                <a:spcPct val="200000"/>
              </a:lnSpc>
              <a:buFont typeface="Arial" pitchFamily="34" charset="0"/>
              <a:buChar char="•"/>
            </a:pPr>
            <a:r>
              <a:rPr lang="en-US" sz="2200" dirty="0">
                <a:solidFill>
                  <a:srgbClr val="000000"/>
                </a:solidFill>
                <a:latin typeface="Nunito Sans" pitchFamily="2" charset="0"/>
              </a:rPr>
              <a:t> Now install the EFS utils package.</a:t>
            </a:r>
          </a:p>
          <a:p>
            <a:pPr>
              <a:lnSpc>
                <a:spcPct val="200000"/>
              </a:lnSpc>
            </a:pPr>
            <a:r>
              <a:rPr lang="en-US" sz="2200" dirty="0">
                <a:solidFill>
                  <a:srgbClr val="000000"/>
                </a:solidFill>
                <a:latin typeface="Nunito Sans" pitchFamily="2" charset="0"/>
              </a:rPr>
              <a:t> </a:t>
            </a:r>
          </a:p>
          <a:p>
            <a:pPr>
              <a:lnSpc>
                <a:spcPct val="20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26" name="Picture 2"/>
          <p:cNvPicPr>
            <a:picLocks noChangeAspect="1" noChangeArrowheads="1"/>
          </p:cNvPicPr>
          <p:nvPr/>
        </p:nvPicPr>
        <p:blipFill>
          <a:blip r:embed="rId4"/>
          <a:srcRect/>
          <a:stretch>
            <a:fillRect/>
          </a:stretch>
        </p:blipFill>
        <p:spPr bwMode="auto">
          <a:xfrm>
            <a:off x="1234435" y="3991880"/>
            <a:ext cx="7725137" cy="164692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560439" y="1230456"/>
            <a:ext cx="11526982" cy="11210761"/>
          </a:xfrm>
          <a:prstGeom prst="rect">
            <a:avLst/>
          </a:prstGeom>
        </p:spPr>
        <p:txBody>
          <a:bodyPr wrap="square">
            <a:spAutoFit/>
          </a:bodyPr>
          <a:lstStyle/>
          <a:p>
            <a:r>
              <a:rPr lang="en-US" sz="2800" b="1" dirty="0">
                <a:solidFill>
                  <a:srgbClr val="000000"/>
                </a:solidFill>
                <a:latin typeface="Nunito Sans" pitchFamily="2" charset="0"/>
              </a:rPr>
              <a:t>Let’s jump in to AWS console</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In both EC2 instance, mount the EFS point in “/var/www/html” path.</a:t>
            </a:r>
          </a:p>
          <a:p>
            <a:pPr>
              <a:lnSpc>
                <a:spcPct val="200000"/>
              </a:lnSpc>
              <a:buFont typeface="Arial" pitchFamily="34" charset="0"/>
              <a:buChar char="•"/>
            </a:pPr>
            <a:r>
              <a:rPr lang="en-US" sz="2200" dirty="0">
                <a:solidFill>
                  <a:srgbClr val="000000"/>
                </a:solidFill>
                <a:latin typeface="Nunito Sans" pitchFamily="2" charset="0"/>
              </a:rPr>
              <a:t> In any one instance create a file in “/var/www/html” path</a:t>
            </a:r>
          </a:p>
          <a:p>
            <a:pPr>
              <a:lnSpc>
                <a:spcPct val="200000"/>
              </a:lnSpc>
              <a:buFont typeface="Arial" pitchFamily="34" charset="0"/>
              <a:buChar char="•"/>
            </a:pPr>
            <a:r>
              <a:rPr lang="en-US" sz="2200" dirty="0">
                <a:solidFill>
                  <a:srgbClr val="000000"/>
                </a:solidFill>
                <a:latin typeface="Nunito Sans" pitchFamily="2" charset="0"/>
              </a:rPr>
              <a:t> </a:t>
            </a:r>
            <a:r>
              <a:rPr lang="en-US" sz="2100" dirty="0">
                <a:latin typeface="Nunito Sans"/>
              </a:rPr>
              <a:t>After mount – If you create files in anyone EC2 machine, it will get access and see in another EC2 machine (under /var/www/html location).</a:t>
            </a:r>
            <a:endParaRPr lang="en-US" sz="2100" dirty="0">
              <a:solidFill>
                <a:srgbClr val="000000"/>
              </a:solidFill>
              <a:latin typeface="Nunito Sans"/>
            </a:endParaRPr>
          </a:p>
          <a:p>
            <a:pPr>
              <a:lnSpc>
                <a:spcPct val="200000"/>
              </a:lnSpc>
            </a:pPr>
            <a:r>
              <a:rPr lang="en-US" sz="2100" dirty="0">
                <a:solidFill>
                  <a:srgbClr val="000000"/>
                </a:solidFill>
                <a:latin typeface="Nunito Sans"/>
              </a:rPr>
              <a:t> </a:t>
            </a:r>
          </a:p>
          <a:p>
            <a:pPr>
              <a:lnSpc>
                <a:spcPct val="20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2050" name="Picture 2"/>
          <p:cNvPicPr>
            <a:picLocks noChangeAspect="1" noChangeArrowheads="1"/>
          </p:cNvPicPr>
          <p:nvPr/>
        </p:nvPicPr>
        <p:blipFill>
          <a:blip r:embed="rId4"/>
          <a:srcRect/>
          <a:stretch>
            <a:fillRect/>
          </a:stretch>
        </p:blipFill>
        <p:spPr bwMode="auto">
          <a:xfrm>
            <a:off x="560439" y="4552308"/>
            <a:ext cx="10211991" cy="1262928"/>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400617"/>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Example</a:t>
            </a:r>
          </a:p>
          <a:p>
            <a:pPr>
              <a:lnSpc>
                <a:spcPct val="150000"/>
              </a:lnSpc>
            </a:pPr>
            <a:endParaRPr lang="en-US" sz="25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7" name="Picture 6" descr="DGS-1100-24P-Front-1664x936-1-400x328.png"/>
          <p:cNvPicPr>
            <a:picLocks noChangeAspect="1"/>
          </p:cNvPicPr>
          <p:nvPr/>
        </p:nvPicPr>
        <p:blipFill>
          <a:blip r:embed="rId4"/>
          <a:stretch>
            <a:fillRect/>
          </a:stretch>
        </p:blipFill>
        <p:spPr>
          <a:xfrm>
            <a:off x="9053945" y="1950027"/>
            <a:ext cx="1592428" cy="1305791"/>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1581583" y="2336223"/>
            <a:ext cx="5290272" cy="3498174"/>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8793306" y="3518187"/>
            <a:ext cx="2524097" cy="1885085"/>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8379217"/>
          </a:xfrm>
          <a:prstGeom prst="rect">
            <a:avLst/>
          </a:prstGeom>
        </p:spPr>
        <p:txBody>
          <a:bodyPr wrap="square">
            <a:spAutoFit/>
          </a:bodyPr>
          <a:lstStyle/>
          <a:p>
            <a:pPr algn="ctr"/>
            <a:r>
              <a:rPr lang="en-US" sz="2800" b="1" dirty="0">
                <a:solidFill>
                  <a:srgbClr val="000000"/>
                </a:solidFill>
                <a:latin typeface="Nunito Sans" pitchFamily="2" charset="0"/>
              </a:rPr>
              <a:t> AWS – Elastic Load Balancing</a:t>
            </a:r>
            <a:endParaRPr lang="en-US" sz="2200" dirty="0">
              <a:solidFill>
                <a:srgbClr val="000000"/>
              </a:solidFill>
              <a:latin typeface="Nunito Sans" pitchFamily="2" charset="0"/>
            </a:endParaRPr>
          </a:p>
          <a:p>
            <a:pPr>
              <a:lnSpc>
                <a:spcPct val="200000"/>
              </a:lnSpc>
            </a:pPr>
            <a:r>
              <a:rPr lang="en-US" sz="2200" dirty="0">
                <a:solidFill>
                  <a:srgbClr val="000000"/>
                </a:solidFill>
                <a:latin typeface="Nunito Sans" pitchFamily="2" charset="0"/>
              </a:rPr>
              <a:t>  </a:t>
            </a:r>
            <a:r>
              <a:rPr lang="en-US" sz="2100" dirty="0">
                <a:solidFill>
                  <a:srgbClr val="000000"/>
                </a:solidFill>
                <a:latin typeface="Nunito Sans"/>
              </a:rPr>
              <a:t> </a:t>
            </a:r>
          </a:p>
          <a:p>
            <a:pPr>
              <a:lnSpc>
                <a:spcPct val="20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6146" name="Picture 2" descr="Auto Scaling and Elastic Load Balancing | AWS Cheat"/>
          <p:cNvPicPr>
            <a:picLocks noChangeAspect="1" noChangeArrowheads="1"/>
          </p:cNvPicPr>
          <p:nvPr/>
        </p:nvPicPr>
        <p:blipFill>
          <a:blip r:embed="rId4"/>
          <a:srcRect/>
          <a:stretch>
            <a:fillRect/>
          </a:stretch>
        </p:blipFill>
        <p:spPr bwMode="auto">
          <a:xfrm>
            <a:off x="1956666" y="2053936"/>
            <a:ext cx="7893915" cy="3946958"/>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9087103"/>
          </a:xfrm>
          <a:prstGeom prst="rect">
            <a:avLst/>
          </a:prstGeom>
        </p:spPr>
        <p:txBody>
          <a:bodyPr wrap="square">
            <a:spAutoFit/>
          </a:bodyPr>
          <a:lstStyle/>
          <a:p>
            <a:r>
              <a:rPr lang="en-US" sz="2800" b="1" dirty="0">
                <a:solidFill>
                  <a:srgbClr val="000000"/>
                </a:solidFill>
                <a:latin typeface="Nunito Sans" pitchFamily="2" charset="0"/>
              </a:rPr>
              <a:t>What is ELB?</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It helps to automatically distributes incoming request/ traffic across multiple targets </a:t>
            </a:r>
          </a:p>
          <a:p>
            <a:pPr>
              <a:lnSpc>
                <a:spcPct val="200000"/>
              </a:lnSpc>
            </a:pPr>
            <a:r>
              <a:rPr lang="en-US" sz="2200" dirty="0">
                <a:solidFill>
                  <a:srgbClr val="000000"/>
                </a:solidFill>
                <a:latin typeface="Nunito Sans" pitchFamily="2" charset="0"/>
              </a:rPr>
              <a:t>(For Ex: Amazon EC2 instances).</a:t>
            </a:r>
          </a:p>
          <a:p>
            <a:pPr>
              <a:lnSpc>
                <a:spcPct val="200000"/>
              </a:lnSpc>
              <a:buFont typeface="Arial" pitchFamily="34" charset="0"/>
              <a:buChar char="•"/>
            </a:pPr>
            <a:r>
              <a:rPr lang="en-US" sz="2200" dirty="0">
                <a:solidFill>
                  <a:srgbClr val="000000"/>
                </a:solidFill>
                <a:latin typeface="Nunito Sans" pitchFamily="2" charset="0"/>
              </a:rPr>
              <a:t> We can do the same for multiple AZ’s.</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 name="Picture 9" descr="5880629 elb.png"/>
          <p:cNvPicPr>
            <a:picLocks noChangeAspect="1"/>
          </p:cNvPicPr>
          <p:nvPr/>
        </p:nvPicPr>
        <p:blipFill>
          <a:blip r:embed="rId4"/>
          <a:stretch>
            <a:fillRect/>
          </a:stretch>
        </p:blipFill>
        <p:spPr>
          <a:xfrm>
            <a:off x="6996849" y="2611579"/>
            <a:ext cx="3130823" cy="3130823"/>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822589" y="1210705"/>
            <a:ext cx="11526982" cy="4876335"/>
          </a:xfrm>
          <a:prstGeom prst="rect">
            <a:avLst/>
          </a:prstGeom>
        </p:spPr>
        <p:txBody>
          <a:bodyPr wrap="square">
            <a:spAutoFit/>
          </a:bodyPr>
          <a:lstStyle/>
          <a:p>
            <a:r>
              <a:rPr lang="en-US" sz="2800" b="1" dirty="0">
                <a:solidFill>
                  <a:srgbClr val="000000"/>
                </a:solidFill>
                <a:latin typeface="Nunito Sans" pitchFamily="2" charset="0"/>
              </a:rPr>
              <a:t>How LB works?</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We need to know about important 3 things, </a:t>
            </a:r>
          </a:p>
          <a:p>
            <a:pPr lvl="1">
              <a:lnSpc>
                <a:spcPct val="200000"/>
              </a:lnSpc>
              <a:buFont typeface="Arial" pitchFamily="34" charset="0"/>
              <a:buChar char="•"/>
            </a:pPr>
            <a:r>
              <a:rPr lang="en-US" sz="2200" dirty="0">
                <a:solidFill>
                  <a:srgbClr val="000000"/>
                </a:solidFill>
                <a:latin typeface="Nunito Sans" pitchFamily="2" charset="0"/>
              </a:rPr>
              <a:t>Health Check</a:t>
            </a:r>
          </a:p>
          <a:p>
            <a:pPr lvl="1">
              <a:lnSpc>
                <a:spcPct val="200000"/>
              </a:lnSpc>
              <a:buFont typeface="Arial" pitchFamily="34" charset="0"/>
              <a:buChar char="•"/>
            </a:pPr>
            <a:r>
              <a:rPr lang="en-US" sz="2200" dirty="0">
                <a:solidFill>
                  <a:srgbClr val="000000"/>
                </a:solidFill>
                <a:latin typeface="Nunito Sans" pitchFamily="2" charset="0"/>
              </a:rPr>
              <a:t>Listeners</a:t>
            </a:r>
          </a:p>
          <a:p>
            <a:pPr lvl="1">
              <a:lnSpc>
                <a:spcPct val="200000"/>
              </a:lnSpc>
              <a:buFont typeface="Arial" pitchFamily="34" charset="0"/>
              <a:buChar char="•"/>
            </a:pPr>
            <a:r>
              <a:rPr lang="en-US" sz="2200" dirty="0">
                <a:solidFill>
                  <a:srgbClr val="000000"/>
                </a:solidFill>
                <a:latin typeface="Nunito Sans" pitchFamily="2" charset="0"/>
              </a:rPr>
              <a:t>Rules</a:t>
            </a: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13149754"/>
          </a:xfrm>
          <a:prstGeom prst="rect">
            <a:avLst/>
          </a:prstGeom>
        </p:spPr>
        <p:txBody>
          <a:bodyPr wrap="square">
            <a:spAutoFit/>
          </a:bodyPr>
          <a:lstStyle/>
          <a:p>
            <a:r>
              <a:rPr lang="en-US" sz="2800" b="1" dirty="0">
                <a:solidFill>
                  <a:srgbClr val="000000"/>
                </a:solidFill>
                <a:latin typeface="Nunito Sans" pitchFamily="2" charset="0"/>
              </a:rPr>
              <a:t>Health check</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All  LB’s can be configured health checks.</a:t>
            </a:r>
          </a:p>
          <a:p>
            <a:pPr>
              <a:lnSpc>
                <a:spcPct val="200000"/>
              </a:lnSpc>
              <a:buFont typeface="Arial" pitchFamily="34" charset="0"/>
              <a:buChar char="•"/>
            </a:pPr>
            <a:r>
              <a:rPr lang="en-US" sz="2200" dirty="0">
                <a:solidFill>
                  <a:srgbClr val="000000"/>
                </a:solidFill>
                <a:latin typeface="Nunito Sans" pitchFamily="2" charset="0"/>
              </a:rPr>
              <a:t> HC periodically send requests to load balancers registered instances.</a:t>
            </a:r>
          </a:p>
          <a:p>
            <a:pPr>
              <a:lnSpc>
                <a:spcPct val="200000"/>
              </a:lnSpc>
              <a:buFont typeface="Arial" pitchFamily="34" charset="0"/>
              <a:buChar char="•"/>
            </a:pPr>
            <a:r>
              <a:rPr lang="en-US" sz="2200" dirty="0">
                <a:solidFill>
                  <a:srgbClr val="000000"/>
                </a:solidFill>
                <a:latin typeface="Nunito Sans" pitchFamily="2" charset="0"/>
              </a:rPr>
              <a:t> Those requests will help to test/ known their status(healthy or unhealthy).</a:t>
            </a:r>
          </a:p>
          <a:p>
            <a:pPr>
              <a:lnSpc>
                <a:spcPct val="200000"/>
              </a:lnSpc>
              <a:buFont typeface="Arial" pitchFamily="34" charset="0"/>
              <a:buChar char="•"/>
            </a:pPr>
            <a:r>
              <a:rPr lang="en-US" sz="2200" dirty="0">
                <a:solidFill>
                  <a:srgbClr val="000000"/>
                </a:solidFill>
                <a:latin typeface="Nunito Sans" pitchFamily="2" charset="0"/>
              </a:rPr>
              <a:t> Based on the response, it will mark the instance state. </a:t>
            </a:r>
          </a:p>
          <a:p>
            <a:pPr>
              <a:lnSpc>
                <a:spcPct val="200000"/>
              </a:lnSpc>
            </a:pPr>
            <a:r>
              <a:rPr lang="en-US" sz="2200" dirty="0">
                <a:solidFill>
                  <a:srgbClr val="000000"/>
                </a:solidFill>
                <a:latin typeface="Nunito Sans" pitchFamily="2" charset="0"/>
              </a:rPr>
              <a:t>	“InService” = when it detect instances are healthy state.</a:t>
            </a:r>
          </a:p>
          <a:p>
            <a:pPr>
              <a:lnSpc>
                <a:spcPct val="200000"/>
              </a:lnSpc>
            </a:pPr>
            <a:r>
              <a:rPr lang="en-US" sz="2200" dirty="0">
                <a:solidFill>
                  <a:srgbClr val="000000"/>
                </a:solidFill>
                <a:latin typeface="Nunito Sans" pitchFamily="2" charset="0"/>
              </a:rPr>
              <a:t>	“OutofService” = No response from instance then it will mark it as unhealthy.</a:t>
            </a:r>
          </a:p>
          <a:p>
            <a:pPr>
              <a:lnSpc>
                <a:spcPct val="200000"/>
              </a:lnSpc>
            </a:pPr>
            <a:endParaRPr lang="en-US" sz="2200" dirty="0">
              <a:solidFill>
                <a:srgbClr val="000000"/>
              </a:solidFill>
              <a:latin typeface="Nunito Sans" pitchFamily="2" charset="0"/>
            </a:endParaRPr>
          </a:p>
          <a:p>
            <a:pPr>
              <a:lnSpc>
                <a:spcPct val="200000"/>
              </a:lnSpc>
            </a:pPr>
            <a:r>
              <a:rPr lang="en-US" sz="2200" dirty="0">
                <a:solidFill>
                  <a:srgbClr val="000000"/>
                </a:solidFill>
                <a:latin typeface="Nunito Sans" pitchFamily="2" charset="0"/>
              </a:rPr>
              <a:t>      </a:t>
            </a:r>
          </a:p>
          <a:p>
            <a:pPr>
              <a:lnSpc>
                <a:spcPct val="200000"/>
              </a:lnSpc>
            </a:pPr>
            <a:r>
              <a:rPr lang="en-US" sz="2200" dirty="0">
                <a:solidFill>
                  <a:srgbClr val="000000"/>
                </a:solidFill>
                <a:latin typeface="Nunito Sans" pitchFamily="2" charset="0"/>
              </a:rPr>
              <a:t>      </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65018" y="1230456"/>
            <a:ext cx="11526982" cy="12041758"/>
          </a:xfrm>
          <a:prstGeom prst="rect">
            <a:avLst/>
          </a:prstGeom>
        </p:spPr>
        <p:txBody>
          <a:bodyPr wrap="square">
            <a:spAutoFit/>
          </a:bodyPr>
          <a:lstStyle/>
          <a:p>
            <a:r>
              <a:rPr lang="en-US" sz="2800" b="1" dirty="0">
                <a:solidFill>
                  <a:srgbClr val="000000"/>
                </a:solidFill>
                <a:latin typeface="Nunito Sans" pitchFamily="2" charset="0"/>
              </a:rPr>
              <a:t>Types of Load Balancers</a:t>
            </a:r>
            <a:endParaRPr lang="en-US" sz="2200" dirty="0">
              <a:solidFill>
                <a:srgbClr val="000000"/>
              </a:solidFill>
              <a:latin typeface="Nunito Sans" pitchFamily="2" charset="0"/>
            </a:endParaRPr>
          </a:p>
          <a:p>
            <a:pPr marL="457200" indent="-457200">
              <a:lnSpc>
                <a:spcPct val="200000"/>
              </a:lnSpc>
              <a:buFont typeface="+mj-lt"/>
              <a:buAutoNum type="arabicPeriod"/>
            </a:pPr>
            <a:r>
              <a:rPr lang="en-US" sz="2200" dirty="0">
                <a:latin typeface="Nunito Sans"/>
              </a:rPr>
              <a:t>Classic Load Balancer </a:t>
            </a:r>
          </a:p>
          <a:p>
            <a:pPr marL="457200" indent="-457200">
              <a:lnSpc>
                <a:spcPct val="200000"/>
              </a:lnSpc>
              <a:buFont typeface="+mj-lt"/>
              <a:buAutoNum type="arabicPeriod"/>
            </a:pPr>
            <a:r>
              <a:rPr lang="en-US" sz="2200" dirty="0">
                <a:latin typeface="Nunito Sans"/>
              </a:rPr>
              <a:t>Application Load Balancer </a:t>
            </a:r>
          </a:p>
          <a:p>
            <a:pPr marL="457200" indent="-457200">
              <a:lnSpc>
                <a:spcPct val="200000"/>
              </a:lnSpc>
              <a:buFont typeface="+mj-lt"/>
              <a:buAutoNum type="arabicPeriod"/>
            </a:pPr>
            <a:r>
              <a:rPr lang="en-US" sz="2200" dirty="0">
                <a:latin typeface="Nunito Sans"/>
              </a:rPr>
              <a:t> Gateway Load Balancer </a:t>
            </a:r>
          </a:p>
          <a:p>
            <a:pPr marL="457200" indent="-457200">
              <a:lnSpc>
                <a:spcPct val="200000"/>
              </a:lnSpc>
              <a:buFont typeface="+mj-lt"/>
              <a:buAutoNum type="arabicPeriod"/>
            </a:pPr>
            <a:r>
              <a:rPr lang="en-US" sz="2200" dirty="0">
                <a:latin typeface="Nunito Sans"/>
              </a:rPr>
              <a:t> Network Load Balancer</a:t>
            </a:r>
            <a:endParaRPr lang="en-US" sz="2200" dirty="0">
              <a:solidFill>
                <a:srgbClr val="000000"/>
              </a:solidFill>
              <a:latin typeface="Nunito Sans"/>
            </a:endParaRPr>
          </a:p>
          <a:p>
            <a:pPr>
              <a:lnSpc>
                <a:spcPct val="200000"/>
              </a:lnSpc>
            </a:pPr>
            <a:endParaRPr lang="en-US" sz="2200" dirty="0">
              <a:solidFill>
                <a:srgbClr val="000000"/>
              </a:solidFill>
              <a:latin typeface="Nunito Sans" pitchFamily="2" charset="0"/>
            </a:endParaRPr>
          </a:p>
          <a:p>
            <a:pPr>
              <a:lnSpc>
                <a:spcPct val="200000"/>
              </a:lnSpc>
            </a:pPr>
            <a:r>
              <a:rPr lang="en-US" sz="2200" dirty="0">
                <a:solidFill>
                  <a:srgbClr val="000000"/>
                </a:solidFill>
                <a:latin typeface="Nunito Sans" pitchFamily="2" charset="0"/>
              </a:rPr>
              <a:t>      </a:t>
            </a:r>
          </a:p>
          <a:p>
            <a:pPr>
              <a:lnSpc>
                <a:spcPct val="200000"/>
              </a:lnSpc>
            </a:pPr>
            <a:r>
              <a:rPr lang="en-US" sz="2200" dirty="0">
                <a:solidFill>
                  <a:srgbClr val="000000"/>
                </a:solidFill>
                <a:latin typeface="Nunito Sans" pitchFamily="2" charset="0"/>
              </a:rPr>
              <a:t>      </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1230456"/>
            <a:ext cx="11526982" cy="10441320"/>
          </a:xfrm>
          <a:prstGeom prst="rect">
            <a:avLst/>
          </a:prstGeom>
        </p:spPr>
        <p:txBody>
          <a:bodyPr wrap="square">
            <a:spAutoFit/>
          </a:bodyPr>
          <a:lstStyle/>
          <a:p>
            <a:r>
              <a:rPr lang="en-US" sz="2800" b="1" dirty="0">
                <a:solidFill>
                  <a:srgbClr val="000000"/>
                </a:solidFill>
                <a:latin typeface="Nunito Sans" pitchFamily="2" charset="0"/>
              </a:rPr>
              <a:t>Classic Load Balancers</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The name itself tells you that, it is an old load balancer.</a:t>
            </a:r>
          </a:p>
          <a:p>
            <a:pPr>
              <a:lnSpc>
                <a:spcPct val="200000"/>
              </a:lnSpc>
              <a:buFont typeface="Arial" pitchFamily="34" charset="0"/>
              <a:buChar char="•"/>
            </a:pPr>
            <a:r>
              <a:rPr lang="en-US" sz="2200" dirty="0">
                <a:solidFill>
                  <a:srgbClr val="000000"/>
                </a:solidFill>
                <a:latin typeface="Nunito Sans" pitchFamily="2" charset="0"/>
              </a:rPr>
              <a:t> We can add HTTP/HTTPS applications.</a:t>
            </a:r>
          </a:p>
          <a:p>
            <a:pPr>
              <a:lnSpc>
                <a:spcPct val="200000"/>
              </a:lnSpc>
              <a:buFont typeface="Arial" pitchFamily="34" charset="0"/>
              <a:buChar char="•"/>
            </a:pPr>
            <a:r>
              <a:rPr lang="en-US" sz="2200" dirty="0">
                <a:solidFill>
                  <a:srgbClr val="000000"/>
                </a:solidFill>
                <a:latin typeface="Nunito Sans" pitchFamily="2" charset="0"/>
              </a:rPr>
              <a:t> It uses layer 7 specific features. </a:t>
            </a:r>
          </a:p>
          <a:p>
            <a:pPr>
              <a:lnSpc>
                <a:spcPct val="200000"/>
              </a:lnSpc>
            </a:pPr>
            <a:r>
              <a:rPr lang="en-US" sz="2200" dirty="0">
                <a:solidFill>
                  <a:srgbClr val="000000"/>
                </a:solidFill>
                <a:latin typeface="Nunito Sans" pitchFamily="2" charset="0"/>
              </a:rPr>
              <a:t>      </a:t>
            </a:r>
          </a:p>
          <a:p>
            <a:pPr>
              <a:lnSpc>
                <a:spcPct val="200000"/>
              </a:lnSpc>
            </a:pPr>
            <a:r>
              <a:rPr lang="en-US" sz="2200" dirty="0">
                <a:solidFill>
                  <a:srgbClr val="000000"/>
                </a:solidFill>
                <a:latin typeface="Nunito Sans" pitchFamily="2" charset="0"/>
              </a:rPr>
              <a:t>      </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 name="Picture 9" descr="5880629 elb.png"/>
          <p:cNvPicPr>
            <a:picLocks noChangeAspect="1"/>
          </p:cNvPicPr>
          <p:nvPr/>
        </p:nvPicPr>
        <p:blipFill>
          <a:blip r:embed="rId4"/>
          <a:stretch>
            <a:fillRect/>
          </a:stretch>
        </p:blipFill>
        <p:spPr>
          <a:xfrm>
            <a:off x="6735847" y="2507729"/>
            <a:ext cx="3460452" cy="3460452"/>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7732886"/>
          </a:xfrm>
          <a:prstGeom prst="rect">
            <a:avLst/>
          </a:prstGeom>
        </p:spPr>
        <p:txBody>
          <a:bodyPr wrap="square">
            <a:spAutoFit/>
          </a:bodyPr>
          <a:lstStyle/>
          <a:p>
            <a:r>
              <a:rPr lang="en-US" sz="2800" b="1" dirty="0">
                <a:solidFill>
                  <a:srgbClr val="000000"/>
                </a:solidFill>
                <a:latin typeface="Nunito Sans" pitchFamily="2" charset="0"/>
              </a:rPr>
              <a:t>     Plan</a:t>
            </a:r>
            <a:endParaRPr lang="en-US" sz="2200" dirty="0">
              <a:solidFill>
                <a:srgbClr val="000000"/>
              </a:solidFill>
              <a:latin typeface="Nunito Sans" pitchFamily="2" charset="0"/>
            </a:endParaRPr>
          </a:p>
          <a:p>
            <a:pPr algn="ctr">
              <a:lnSpc>
                <a:spcPct val="200000"/>
              </a:lnSpc>
            </a:pPr>
            <a:r>
              <a:rPr lang="en-US" sz="2200" b="1" dirty="0">
                <a:solidFill>
                  <a:srgbClr val="000000"/>
                </a:solidFill>
                <a:latin typeface="Nunito Sans" pitchFamily="2" charset="0"/>
              </a:rPr>
              <a:t>Classic Load Balancer      </a:t>
            </a:r>
            <a:endParaRPr lang="en-US" sz="21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web server 1                         web server 2</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303106" name="Picture 2"/>
          <p:cNvPicPr>
            <a:picLocks noChangeAspect="1" noChangeArrowheads="1"/>
          </p:cNvPicPr>
          <p:nvPr/>
        </p:nvPicPr>
        <p:blipFill>
          <a:blip r:embed="rId4"/>
          <a:srcRect/>
          <a:stretch>
            <a:fillRect/>
          </a:stretch>
        </p:blipFill>
        <p:spPr bwMode="auto">
          <a:xfrm>
            <a:off x="5051282" y="2474335"/>
            <a:ext cx="2200275" cy="1438275"/>
          </a:xfrm>
          <a:prstGeom prst="rect">
            <a:avLst/>
          </a:prstGeom>
          <a:noFill/>
          <a:ln w="9525">
            <a:noFill/>
            <a:miter lim="800000"/>
            <a:headEnd/>
            <a:tailEnd/>
          </a:ln>
          <a:effectLst/>
        </p:spPr>
      </p:pic>
      <p:pic>
        <p:nvPicPr>
          <p:cNvPr id="303107" name="Picture 3"/>
          <p:cNvPicPr>
            <a:picLocks noChangeAspect="1" noChangeArrowheads="1"/>
          </p:cNvPicPr>
          <p:nvPr/>
        </p:nvPicPr>
        <p:blipFill>
          <a:blip r:embed="rId5"/>
          <a:srcRect/>
          <a:stretch>
            <a:fillRect/>
          </a:stretch>
        </p:blipFill>
        <p:spPr bwMode="auto">
          <a:xfrm>
            <a:off x="3777529" y="4279323"/>
            <a:ext cx="923925" cy="1181100"/>
          </a:xfrm>
          <a:prstGeom prst="rect">
            <a:avLst/>
          </a:prstGeom>
          <a:noFill/>
          <a:ln w="9525">
            <a:noFill/>
            <a:miter lim="800000"/>
            <a:headEnd/>
            <a:tailEnd/>
          </a:ln>
          <a:effectLst/>
        </p:spPr>
      </p:pic>
      <p:pic>
        <p:nvPicPr>
          <p:cNvPr id="303108" name="Picture 4"/>
          <p:cNvPicPr>
            <a:picLocks noChangeAspect="1" noChangeArrowheads="1"/>
          </p:cNvPicPr>
          <p:nvPr/>
        </p:nvPicPr>
        <p:blipFill>
          <a:blip r:embed="rId5"/>
          <a:srcRect/>
          <a:stretch>
            <a:fillRect/>
          </a:stretch>
        </p:blipFill>
        <p:spPr bwMode="auto">
          <a:xfrm>
            <a:off x="7241165" y="4223904"/>
            <a:ext cx="923925" cy="118110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732534" y="1311717"/>
            <a:ext cx="11526982" cy="10379765"/>
          </a:xfrm>
          <a:prstGeom prst="rect">
            <a:avLst/>
          </a:prstGeom>
        </p:spPr>
        <p:txBody>
          <a:bodyPr wrap="square">
            <a:spAutoFit/>
          </a:bodyPr>
          <a:lstStyle/>
          <a:p>
            <a:r>
              <a:rPr lang="en-US" sz="2800" b="1" dirty="0">
                <a:solidFill>
                  <a:srgbClr val="000000"/>
                </a:solidFill>
                <a:latin typeface="Nunito Sans" pitchFamily="2" charset="0"/>
              </a:rPr>
              <a:t>Application Load Balancer</a:t>
            </a:r>
          </a:p>
          <a:p>
            <a:pPr>
              <a:lnSpc>
                <a:spcPct val="200000"/>
              </a:lnSpc>
              <a:buFont typeface="Arial" pitchFamily="34" charset="0"/>
              <a:buChar char="•"/>
            </a:pPr>
            <a:r>
              <a:rPr lang="en-US" sz="2200" dirty="0">
                <a:solidFill>
                  <a:srgbClr val="000000"/>
                </a:solidFill>
                <a:latin typeface="Nunito Sans" pitchFamily="2" charset="0"/>
              </a:rPr>
              <a:t> It is an Intelligent Load Balancer.</a:t>
            </a:r>
          </a:p>
          <a:p>
            <a:pPr>
              <a:lnSpc>
                <a:spcPct val="200000"/>
              </a:lnSpc>
              <a:buFont typeface="Arial" pitchFamily="34" charset="0"/>
              <a:buChar char="•"/>
            </a:pPr>
            <a:r>
              <a:rPr lang="en-US" sz="2200" dirty="0">
                <a:solidFill>
                  <a:srgbClr val="000000"/>
                </a:solidFill>
                <a:latin typeface="Nunito Sans" pitchFamily="2" charset="0"/>
              </a:rPr>
              <a:t> It is very much suited for balancing the HTTP/HTTPS traffic.</a:t>
            </a:r>
          </a:p>
          <a:p>
            <a:pPr>
              <a:lnSpc>
                <a:spcPct val="200000"/>
              </a:lnSpc>
              <a:buFont typeface="Arial" pitchFamily="34" charset="0"/>
              <a:buChar char="•"/>
            </a:pPr>
            <a:r>
              <a:rPr lang="en-US" sz="2200" dirty="0">
                <a:solidFill>
                  <a:srgbClr val="000000"/>
                </a:solidFill>
                <a:latin typeface="Nunito Sans" pitchFamily="2" charset="0"/>
              </a:rPr>
              <a:t> It is working at Layer 7 and you configure this LB to make decisions to balance the traffic between EC2 instances. </a:t>
            </a:r>
          </a:p>
          <a:p>
            <a:pPr algn="ctr">
              <a:lnSpc>
                <a:spcPct val="200000"/>
              </a:lnSpc>
            </a:pPr>
            <a:r>
              <a:rPr lang="en-US" sz="2200" b="1" dirty="0">
                <a:solidFill>
                  <a:srgbClr val="000000"/>
                </a:solidFill>
                <a:latin typeface="Nunito Sans" pitchFamily="2" charset="0"/>
              </a:rPr>
              <a:t>      </a:t>
            </a:r>
            <a:endParaRPr lang="en-US" sz="21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560439" y="1230456"/>
            <a:ext cx="11526982" cy="10379765"/>
          </a:xfrm>
          <a:prstGeom prst="rect">
            <a:avLst/>
          </a:prstGeom>
        </p:spPr>
        <p:txBody>
          <a:bodyPr wrap="square">
            <a:spAutoFit/>
          </a:bodyPr>
          <a:lstStyle/>
          <a:p>
            <a:r>
              <a:rPr lang="en-US" sz="2800" b="1" dirty="0">
                <a:solidFill>
                  <a:srgbClr val="000000"/>
                </a:solidFill>
                <a:latin typeface="Nunito Sans" pitchFamily="2" charset="0"/>
              </a:rPr>
              <a:t>Listeners</a:t>
            </a:r>
          </a:p>
          <a:p>
            <a:pPr>
              <a:lnSpc>
                <a:spcPct val="200000"/>
              </a:lnSpc>
              <a:buFont typeface="Arial" pitchFamily="34" charset="0"/>
              <a:buChar char="•"/>
            </a:pPr>
            <a:r>
              <a:rPr lang="en-US" sz="2200" dirty="0">
                <a:solidFill>
                  <a:srgbClr val="000000"/>
                </a:solidFill>
                <a:latin typeface="Nunito Sans" pitchFamily="2" charset="0"/>
              </a:rPr>
              <a:t> A Listener check for connection requests from clients using the port and protocol which we configure in the LB.</a:t>
            </a:r>
          </a:p>
          <a:p>
            <a:pPr>
              <a:lnSpc>
                <a:spcPct val="200000"/>
              </a:lnSpc>
              <a:buFont typeface="Arial" pitchFamily="34" charset="0"/>
              <a:buChar char="•"/>
            </a:pPr>
            <a:r>
              <a:rPr lang="en-US" sz="2200" dirty="0">
                <a:solidFill>
                  <a:srgbClr val="000000"/>
                </a:solidFill>
                <a:latin typeface="Nunito Sans" pitchFamily="2" charset="0"/>
              </a:rPr>
              <a:t> We can define rules to tell LB to route the requests to the targets/ instances.</a:t>
            </a:r>
          </a:p>
          <a:p>
            <a:pPr>
              <a:lnSpc>
                <a:spcPct val="200000"/>
              </a:lnSpc>
              <a:buFont typeface="Arial" pitchFamily="34" charset="0"/>
              <a:buChar char="•"/>
            </a:pPr>
            <a:r>
              <a:rPr lang="en-US" sz="2200" dirty="0">
                <a:solidFill>
                  <a:srgbClr val="000000"/>
                </a:solidFill>
                <a:latin typeface="Nunito Sans" pitchFamily="2" charset="0"/>
              </a:rPr>
              <a:t> Each rule consists of condition, action and priority.</a:t>
            </a:r>
          </a:p>
          <a:p>
            <a:pPr algn="ctr">
              <a:lnSpc>
                <a:spcPct val="200000"/>
              </a:lnSpc>
            </a:pPr>
            <a:r>
              <a:rPr lang="en-US" sz="2200" b="1" dirty="0">
                <a:solidFill>
                  <a:srgbClr val="000000"/>
                </a:solidFill>
                <a:latin typeface="Nunito Sans" pitchFamily="2" charset="0"/>
              </a:rPr>
              <a:t>      </a:t>
            </a:r>
            <a:endParaRPr lang="en-US" sz="21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732534" y="1230456"/>
            <a:ext cx="11526982" cy="8563883"/>
          </a:xfrm>
          <a:prstGeom prst="rect">
            <a:avLst/>
          </a:prstGeom>
        </p:spPr>
        <p:txBody>
          <a:bodyPr wrap="square">
            <a:spAutoFit/>
          </a:bodyPr>
          <a:lstStyle/>
          <a:p>
            <a:r>
              <a:rPr lang="en-US" sz="2800" b="1" dirty="0">
                <a:solidFill>
                  <a:srgbClr val="000000"/>
                </a:solidFill>
                <a:latin typeface="Nunito Sans" pitchFamily="2" charset="0"/>
              </a:rPr>
              <a:t>Rules</a:t>
            </a:r>
          </a:p>
          <a:p>
            <a:pPr>
              <a:lnSpc>
                <a:spcPct val="200000"/>
              </a:lnSpc>
              <a:buFont typeface="Arial" pitchFamily="34" charset="0"/>
              <a:buChar char="•"/>
            </a:pPr>
            <a:r>
              <a:rPr lang="en-US" sz="2200" dirty="0">
                <a:solidFill>
                  <a:srgbClr val="000000"/>
                </a:solidFill>
                <a:latin typeface="Nunito Sans" pitchFamily="2" charset="0"/>
              </a:rPr>
              <a:t> When the conditions for a rule are met then, its actions are performed.</a:t>
            </a:r>
          </a:p>
          <a:p>
            <a:pPr>
              <a:lnSpc>
                <a:spcPct val="200000"/>
              </a:lnSpc>
              <a:buFont typeface="Arial" pitchFamily="34" charset="0"/>
              <a:buChar char="•"/>
            </a:pPr>
            <a:r>
              <a:rPr lang="en-US" sz="2200" dirty="0">
                <a:solidFill>
                  <a:srgbClr val="000000"/>
                </a:solidFill>
                <a:latin typeface="Nunito Sans" pitchFamily="2" charset="0"/>
              </a:rPr>
              <a:t> User must define the “default” rule for a listener.</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And user can optionally, can configure additional rules.</a:t>
            </a: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4362692"/>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Router</a:t>
            </a:r>
          </a:p>
          <a:p>
            <a:pPr>
              <a:lnSpc>
                <a:spcPct val="150000"/>
              </a:lnSpc>
              <a:buFont typeface="Arial" pitchFamily="34" charset="0"/>
              <a:buChar char="•"/>
            </a:pPr>
            <a:r>
              <a:rPr lang="en-US" sz="2500" dirty="0">
                <a:solidFill>
                  <a:srgbClr val="000000"/>
                </a:solidFill>
                <a:latin typeface="Nunito Sans" pitchFamily="2" charset="0"/>
              </a:rPr>
              <a:t> </a:t>
            </a:r>
            <a:r>
              <a:rPr lang="en-US" sz="2000" dirty="0">
                <a:solidFill>
                  <a:srgbClr val="000000"/>
                </a:solidFill>
                <a:latin typeface="Nunito Sans" pitchFamily="2" charset="0"/>
              </a:rPr>
              <a:t>A Router connects different networks together. It reads data packets , addresses to decide where to send them.</a:t>
            </a:r>
          </a:p>
          <a:p>
            <a:pPr>
              <a:lnSpc>
                <a:spcPct val="150000"/>
              </a:lnSpc>
              <a:buFont typeface="Arial" pitchFamily="34" charset="0"/>
              <a:buChar char="•"/>
            </a:pPr>
            <a:r>
              <a:rPr lang="en-US" sz="2000" dirty="0">
                <a:solidFill>
                  <a:srgbClr val="000000"/>
                </a:solidFill>
                <a:latin typeface="Nunito Sans" pitchFamily="2" charset="0"/>
              </a:rPr>
              <a:t> It directs data between devices within your home network and manages traffic between your local network and the Internet.</a:t>
            </a:r>
          </a:p>
          <a:p>
            <a:pPr>
              <a:lnSpc>
                <a:spcPct val="150000"/>
              </a:lnSpc>
            </a:pPr>
            <a:r>
              <a:rPr lang="en-US" sz="2500" dirty="0">
                <a:solidFill>
                  <a:srgbClr val="000000"/>
                </a:solidFill>
                <a:latin typeface="Nunito Sans" pitchFamily="2" charset="0"/>
              </a:rPr>
              <a:t>          </a:t>
            </a: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8" name="Picture 7" descr="switch-vs-router5.png"/>
          <p:cNvPicPr>
            <a:picLocks noChangeAspect="1"/>
          </p:cNvPicPr>
          <p:nvPr/>
        </p:nvPicPr>
        <p:blipFill>
          <a:blip r:embed="rId4"/>
          <a:stretch>
            <a:fillRect/>
          </a:stretch>
        </p:blipFill>
        <p:spPr>
          <a:xfrm>
            <a:off x="4538230" y="4265345"/>
            <a:ext cx="4079298" cy="2334614"/>
          </a:xfrm>
          <a:prstGeom prst="rect">
            <a:avLst/>
          </a:prstGeom>
        </p:spPr>
      </p:pic>
    </p:spTree>
    <p:extLst>
      <p:ext uri="{BB962C8B-B14F-4D97-AF65-F5344CB8AC3E}">
        <p14:creationId xmlns:p14="http://schemas.microsoft.com/office/powerpoint/2010/main" val="17474280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6347892"/>
          </a:xfrm>
          <a:prstGeom prst="rect">
            <a:avLst/>
          </a:prstGeom>
        </p:spPr>
        <p:txBody>
          <a:bodyPr wrap="square">
            <a:spAutoFit/>
          </a:bodyPr>
          <a:lstStyle/>
          <a:p>
            <a:pPr algn="ctr"/>
            <a:r>
              <a:rPr lang="en-US" sz="2800" b="1" dirty="0">
                <a:solidFill>
                  <a:srgbClr val="000000"/>
                </a:solidFill>
                <a:latin typeface="Nunito Sans" pitchFamily="2" charset="0"/>
              </a:rPr>
              <a:t>AWS – Auto Scaling</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2290" name="Picture 2" descr="Amazon EC2 Auto Scaling | AWS Cheat Sheet"/>
          <p:cNvPicPr>
            <a:picLocks noChangeAspect="1" noChangeArrowheads="1"/>
          </p:cNvPicPr>
          <p:nvPr/>
        </p:nvPicPr>
        <p:blipFill>
          <a:blip r:embed="rId4"/>
          <a:srcRect/>
          <a:stretch>
            <a:fillRect/>
          </a:stretch>
        </p:blipFill>
        <p:spPr bwMode="auto">
          <a:xfrm>
            <a:off x="1865335" y="1951339"/>
            <a:ext cx="8295076" cy="4147538"/>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732534" y="1153948"/>
            <a:ext cx="11526982" cy="7702108"/>
          </a:xfrm>
          <a:prstGeom prst="rect">
            <a:avLst/>
          </a:prstGeom>
        </p:spPr>
        <p:txBody>
          <a:bodyPr wrap="square">
            <a:spAutoFit/>
          </a:bodyPr>
          <a:lstStyle/>
          <a:p>
            <a:r>
              <a:rPr lang="en-US" sz="2800" b="1" dirty="0">
                <a:solidFill>
                  <a:srgbClr val="000000"/>
                </a:solidFill>
                <a:latin typeface="Nunito Sans" pitchFamily="2" charset="0"/>
              </a:rPr>
              <a:t>What is Auto Scaling?</a:t>
            </a:r>
          </a:p>
          <a:p>
            <a:pPr>
              <a:lnSpc>
                <a:spcPct val="200000"/>
              </a:lnSpc>
              <a:buFont typeface="Arial" pitchFamily="34" charset="0"/>
              <a:buChar char="•"/>
            </a:pPr>
            <a:r>
              <a:rPr lang="en-US" sz="2200" dirty="0">
                <a:solidFill>
                  <a:srgbClr val="000000"/>
                </a:solidFill>
                <a:latin typeface="Nunito Sans" pitchFamily="2" charset="0"/>
              </a:rPr>
              <a:t> It helps you to scale your environment to what we need it to be.</a:t>
            </a:r>
          </a:p>
          <a:p>
            <a:pPr>
              <a:lnSpc>
                <a:spcPct val="200000"/>
              </a:lnSpc>
              <a:buFont typeface="Arial" pitchFamily="34" charset="0"/>
              <a:buChar char="•"/>
            </a:pPr>
            <a:r>
              <a:rPr lang="en-US" sz="2200" dirty="0">
                <a:solidFill>
                  <a:srgbClr val="000000"/>
                </a:solidFill>
                <a:latin typeface="Nunito Sans" pitchFamily="2" charset="0"/>
              </a:rPr>
              <a:t> It allows you to have only what you need in your environment.</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242" name="Picture 2" descr="Flipkart Womens Day: Flipkart issues apology for its Women's Day ..."/>
          <p:cNvPicPr>
            <a:picLocks noChangeAspect="1" noChangeArrowheads="1"/>
          </p:cNvPicPr>
          <p:nvPr/>
        </p:nvPicPr>
        <p:blipFill>
          <a:blip r:embed="rId4" cstate="print"/>
          <a:srcRect/>
          <a:stretch>
            <a:fillRect/>
          </a:stretch>
        </p:blipFill>
        <p:spPr bwMode="auto">
          <a:xfrm>
            <a:off x="983385" y="3250947"/>
            <a:ext cx="1926069" cy="1071671"/>
          </a:xfrm>
          <a:prstGeom prst="rect">
            <a:avLst/>
          </a:prstGeom>
          <a:noFill/>
        </p:spPr>
      </p:pic>
      <p:pic>
        <p:nvPicPr>
          <p:cNvPr id="10244" name="Picture 4" descr="FAMEZA Magical World Trading Company Crochet Cutwork Flower Fabric ..."/>
          <p:cNvPicPr>
            <a:picLocks noChangeAspect="1" noChangeArrowheads="1"/>
          </p:cNvPicPr>
          <p:nvPr/>
        </p:nvPicPr>
        <p:blipFill>
          <a:blip r:embed="rId5"/>
          <a:srcRect/>
          <a:stretch>
            <a:fillRect/>
          </a:stretch>
        </p:blipFill>
        <p:spPr bwMode="auto">
          <a:xfrm>
            <a:off x="3203575" y="3418177"/>
            <a:ext cx="2933989" cy="965283"/>
          </a:xfrm>
          <a:prstGeom prst="rect">
            <a:avLst/>
          </a:prstGeom>
          <a:noFill/>
        </p:spPr>
      </p:pic>
      <p:pic>
        <p:nvPicPr>
          <p:cNvPr id="10246" name="Picture 6" descr="World's Best Stories coming to India on 3 April with Disney+ Hotstar"/>
          <p:cNvPicPr>
            <a:picLocks noChangeAspect="1" noChangeArrowheads="1"/>
          </p:cNvPicPr>
          <p:nvPr/>
        </p:nvPicPr>
        <p:blipFill>
          <a:blip r:embed="rId6" cstate="print"/>
          <a:srcRect/>
          <a:stretch>
            <a:fillRect/>
          </a:stretch>
        </p:blipFill>
        <p:spPr bwMode="auto">
          <a:xfrm>
            <a:off x="6739564" y="3394363"/>
            <a:ext cx="2118206" cy="872837"/>
          </a:xfrm>
          <a:prstGeom prst="rect">
            <a:avLst/>
          </a:prstGeom>
          <a:noFill/>
        </p:spPr>
      </p:pic>
      <p:pic>
        <p:nvPicPr>
          <p:cNvPr id="10248" name="Picture 8" descr="Swiggy Funding"/>
          <p:cNvPicPr>
            <a:picLocks noChangeAspect="1" noChangeArrowheads="1"/>
          </p:cNvPicPr>
          <p:nvPr/>
        </p:nvPicPr>
        <p:blipFill>
          <a:blip r:embed="rId7" cstate="print"/>
          <a:srcRect/>
          <a:stretch>
            <a:fillRect/>
          </a:stretch>
        </p:blipFill>
        <p:spPr bwMode="auto">
          <a:xfrm>
            <a:off x="1004350" y="4572188"/>
            <a:ext cx="1900462" cy="1177637"/>
          </a:xfrm>
          <a:prstGeom prst="rect">
            <a:avLst/>
          </a:prstGeom>
          <a:noFill/>
        </p:spPr>
      </p:pic>
      <p:pic>
        <p:nvPicPr>
          <p:cNvPr id="10250" name="Picture 10" descr="Upcoming shows on Netflix"/>
          <p:cNvPicPr>
            <a:picLocks noChangeAspect="1" noChangeArrowheads="1"/>
          </p:cNvPicPr>
          <p:nvPr/>
        </p:nvPicPr>
        <p:blipFill>
          <a:blip r:embed="rId8" cstate="print"/>
          <a:srcRect/>
          <a:stretch>
            <a:fillRect/>
          </a:stretch>
        </p:blipFill>
        <p:spPr bwMode="auto">
          <a:xfrm>
            <a:off x="3449781" y="4614863"/>
            <a:ext cx="1856509" cy="1123370"/>
          </a:xfrm>
          <a:prstGeom prst="rect">
            <a:avLst/>
          </a:prstGeom>
          <a:noFill/>
        </p:spPr>
      </p:pic>
      <p:pic>
        <p:nvPicPr>
          <p:cNvPr id="10252" name="Picture 12" descr="Revolutionizing travel booking: redBus customers can now reserve seats"/>
          <p:cNvPicPr>
            <a:picLocks noChangeAspect="1" noChangeArrowheads="1"/>
          </p:cNvPicPr>
          <p:nvPr/>
        </p:nvPicPr>
        <p:blipFill>
          <a:blip r:embed="rId9"/>
          <a:srcRect/>
          <a:stretch>
            <a:fillRect/>
          </a:stretch>
        </p:blipFill>
        <p:spPr bwMode="auto">
          <a:xfrm>
            <a:off x="5860472" y="4532972"/>
            <a:ext cx="1601347" cy="1133538"/>
          </a:xfrm>
          <a:prstGeom prst="rect">
            <a:avLst/>
          </a:prstGeom>
          <a:noFill/>
        </p:spPr>
      </p:pic>
      <p:pic>
        <p:nvPicPr>
          <p:cNvPr id="10254" name="Picture 14" descr="BookMyShow lays off 200 employees amid Covid-19, CEO urges 'new ..."/>
          <p:cNvPicPr>
            <a:picLocks noChangeAspect="1" noChangeArrowheads="1"/>
          </p:cNvPicPr>
          <p:nvPr/>
        </p:nvPicPr>
        <p:blipFill>
          <a:blip r:embed="rId10"/>
          <a:srcRect/>
          <a:stretch>
            <a:fillRect/>
          </a:stretch>
        </p:blipFill>
        <p:spPr bwMode="auto">
          <a:xfrm>
            <a:off x="7955686" y="4423064"/>
            <a:ext cx="2652304" cy="1492827"/>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455859" y="1175038"/>
            <a:ext cx="11526982" cy="10410542"/>
          </a:xfrm>
          <a:prstGeom prst="rect">
            <a:avLst/>
          </a:prstGeom>
        </p:spPr>
        <p:txBody>
          <a:bodyPr wrap="square">
            <a:spAutoFit/>
          </a:bodyPr>
          <a:lstStyle/>
          <a:p>
            <a:r>
              <a:rPr lang="en-US" sz="2800" b="1" dirty="0">
                <a:solidFill>
                  <a:srgbClr val="000000"/>
                </a:solidFill>
                <a:latin typeface="Nunito Sans" pitchFamily="2" charset="0"/>
              </a:rPr>
              <a:t>Two types of Auto Scaling?</a:t>
            </a:r>
          </a:p>
          <a:p>
            <a:pPr>
              <a:lnSpc>
                <a:spcPct val="150000"/>
              </a:lnSpc>
              <a:buFont typeface="Arial" pitchFamily="34" charset="0"/>
              <a:buChar char="•"/>
            </a:pPr>
            <a:r>
              <a:rPr lang="en-US" sz="2200" b="1" dirty="0">
                <a:solidFill>
                  <a:srgbClr val="000000"/>
                </a:solidFill>
                <a:latin typeface="Nunito Sans" pitchFamily="2" charset="0"/>
              </a:rPr>
              <a:t> Vertical Scaling</a:t>
            </a:r>
          </a:p>
          <a:p>
            <a:pPr>
              <a:lnSpc>
                <a:spcPct val="150000"/>
              </a:lnSpc>
            </a:pPr>
            <a:r>
              <a:rPr lang="en-US" sz="2200" dirty="0">
                <a:solidFill>
                  <a:srgbClr val="000000"/>
                </a:solidFill>
                <a:latin typeface="Nunito Sans" pitchFamily="2" charset="0"/>
              </a:rPr>
              <a:t>         In the vertical scaling allows you to increase the machine’s capacity while maintaining resources within the same logical unit.</a:t>
            </a:r>
          </a:p>
          <a:p>
            <a:pPr>
              <a:lnSpc>
                <a:spcPct val="150000"/>
              </a:lnSpc>
            </a:pPr>
            <a:r>
              <a:rPr lang="en-US" sz="2200" dirty="0">
                <a:solidFill>
                  <a:srgbClr val="000000"/>
                </a:solidFill>
                <a:latin typeface="Nunito Sans" pitchFamily="2" charset="0"/>
              </a:rPr>
              <a:t>          The processor, memory, storage and network capacity are increased in this approach.</a:t>
            </a:r>
          </a:p>
          <a:p>
            <a:pPr>
              <a:lnSpc>
                <a:spcPct val="200000"/>
              </a:lnSpc>
              <a:buFont typeface="Arial" pitchFamily="34" charset="0"/>
              <a:buChar char="•"/>
            </a:pPr>
            <a:r>
              <a:rPr lang="en-US" sz="2200" b="1" dirty="0">
                <a:solidFill>
                  <a:srgbClr val="000000"/>
                </a:solidFill>
                <a:latin typeface="Nunito Sans" pitchFamily="2" charset="0"/>
              </a:rPr>
              <a:t> Horizontal Scaling</a:t>
            </a:r>
          </a:p>
          <a:p>
            <a:pPr>
              <a:lnSpc>
                <a:spcPct val="200000"/>
              </a:lnSpc>
            </a:pPr>
            <a:r>
              <a:rPr lang="en-US" sz="2200" dirty="0">
                <a:solidFill>
                  <a:srgbClr val="000000"/>
                </a:solidFill>
                <a:latin typeface="Nunito Sans" pitchFamily="2" charset="0"/>
              </a:rPr>
              <a:t>           Horizontal scaling is an approach of adding more devices to the infrastructure to increase the capacity and efficiently handle increasing traffic demands.</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560439" y="1113641"/>
            <a:ext cx="11526982" cy="11547392"/>
          </a:xfrm>
          <a:prstGeom prst="rect">
            <a:avLst/>
          </a:prstGeom>
        </p:spPr>
        <p:txBody>
          <a:bodyPr wrap="square">
            <a:spAutoFit/>
          </a:bodyPr>
          <a:lstStyle/>
          <a:p>
            <a:pPr>
              <a:lnSpc>
                <a:spcPct val="150000"/>
              </a:lnSpc>
            </a:pPr>
            <a:r>
              <a:rPr lang="en-US" sz="2800" b="1" dirty="0">
                <a:solidFill>
                  <a:srgbClr val="000000"/>
                </a:solidFill>
                <a:latin typeface="Nunito Sans" pitchFamily="2" charset="0"/>
              </a:rPr>
              <a:t>How does it work?</a:t>
            </a:r>
          </a:p>
          <a:p>
            <a:pPr>
              <a:lnSpc>
                <a:spcPct val="150000"/>
              </a:lnSpc>
            </a:pPr>
            <a:r>
              <a:rPr lang="en-US" sz="2400" u="sng" dirty="0">
                <a:solidFill>
                  <a:srgbClr val="000000"/>
                </a:solidFill>
                <a:latin typeface="Nunito Sans" pitchFamily="2" charset="0"/>
              </a:rPr>
              <a:t>Auto – Scaling Group</a:t>
            </a:r>
          </a:p>
          <a:p>
            <a:pPr>
              <a:lnSpc>
                <a:spcPct val="150000"/>
              </a:lnSpc>
              <a:buFont typeface="Arial" pitchFamily="34" charset="0"/>
              <a:buChar char="•"/>
            </a:pPr>
            <a:r>
              <a:rPr lang="en-US" sz="2200" dirty="0">
                <a:solidFill>
                  <a:srgbClr val="000000"/>
                </a:solidFill>
                <a:latin typeface="Nunito Sans" pitchFamily="2" charset="0"/>
              </a:rPr>
              <a:t> Automatic Integration</a:t>
            </a:r>
          </a:p>
          <a:p>
            <a:pPr>
              <a:lnSpc>
                <a:spcPct val="150000"/>
              </a:lnSpc>
            </a:pPr>
            <a:r>
              <a:rPr lang="en-US" sz="2800" b="1" dirty="0">
                <a:solidFill>
                  <a:srgbClr val="000000"/>
                </a:solidFill>
                <a:latin typeface="Nunito Sans" pitchFamily="2" charset="0"/>
              </a:rPr>
              <a:t>        </a:t>
            </a:r>
            <a:r>
              <a:rPr lang="en-US" sz="2100" dirty="0">
                <a:solidFill>
                  <a:srgbClr val="000000"/>
                </a:solidFill>
                <a:latin typeface="Nunito Sans" pitchFamily="2" charset="0"/>
              </a:rPr>
              <a:t>Create AS policy across collection of EC2 instances through Launch Templates.</a:t>
            </a:r>
          </a:p>
          <a:p>
            <a:pPr>
              <a:lnSpc>
                <a:spcPct val="150000"/>
              </a:lnSpc>
            </a:pPr>
            <a:r>
              <a:rPr lang="en-US" sz="2100" b="1" dirty="0">
                <a:solidFill>
                  <a:srgbClr val="000000"/>
                </a:solidFill>
                <a:latin typeface="Nunito Sans" pitchFamily="2" charset="0"/>
              </a:rPr>
              <a:t>           </a:t>
            </a:r>
            <a:r>
              <a:rPr lang="en-US" sz="2100" dirty="0">
                <a:solidFill>
                  <a:srgbClr val="000000"/>
                </a:solidFill>
                <a:latin typeface="Nunito Sans" pitchFamily="2" charset="0"/>
              </a:rPr>
              <a:t>AS Group automatically maintain a fixed number of instances.</a:t>
            </a:r>
          </a:p>
          <a:p>
            <a:pPr>
              <a:lnSpc>
                <a:spcPct val="150000"/>
              </a:lnSpc>
              <a:buFont typeface="Arial" pitchFamily="34" charset="0"/>
              <a:buChar char="•"/>
            </a:pPr>
            <a:r>
              <a:rPr lang="en-US" sz="2100" dirty="0">
                <a:solidFill>
                  <a:srgbClr val="000000"/>
                </a:solidFill>
                <a:latin typeface="Nunito Sans" pitchFamily="2" charset="0"/>
              </a:rPr>
              <a:t> Constant Health Checks</a:t>
            </a:r>
          </a:p>
          <a:p>
            <a:pPr>
              <a:lnSpc>
                <a:spcPct val="150000"/>
              </a:lnSpc>
            </a:pPr>
            <a:r>
              <a:rPr lang="en-US" sz="2100" dirty="0">
                <a:solidFill>
                  <a:srgbClr val="000000"/>
                </a:solidFill>
                <a:latin typeface="Nunito Sans" pitchFamily="2" charset="0"/>
              </a:rPr>
              <a:t>            With health checks in place, unhealthy EC2 instances will be terminated and replaced as needed to your desired capacity.</a:t>
            </a:r>
            <a:endParaRPr lang="en-US" sz="28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100" dirty="0">
              <a:solidFill>
                <a:srgbClr val="000000"/>
              </a:solidFill>
              <a:latin typeface="Nunito Sans" pitchFamily="2" charset="0"/>
            </a:endParaRPr>
          </a:p>
          <a:p>
            <a:pPr>
              <a:lnSpc>
                <a:spcPct val="150000"/>
              </a:lnSpc>
              <a:buFont typeface="Arial" pitchFamily="34" charset="0"/>
              <a:buChar char="•"/>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r>
              <a:rPr lang="en-US" sz="2400" b="1" dirty="0">
                <a:solidFill>
                  <a:srgbClr val="000000"/>
                </a:solidFill>
                <a:latin typeface="Nunito Sans" pitchFamily="2" charset="0"/>
              </a:rPr>
              <a:t>                                 </a:t>
            </a: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r>
              <a:rPr lang="en-US" sz="2800" b="1" dirty="0">
                <a:solidFill>
                  <a:srgbClr val="000000"/>
                </a:solidFill>
                <a:latin typeface="Nunito Sans" pitchFamily="2" charset="0"/>
              </a:rPr>
              <a:t>                                                          </a:t>
            </a:r>
          </a:p>
          <a:p>
            <a:pPr>
              <a:lnSpc>
                <a:spcPct val="150000"/>
              </a:lnSpc>
            </a:pPr>
            <a:endParaRPr lang="en-US" sz="2200" dirty="0">
              <a:solidFill>
                <a:srgbClr val="000000"/>
              </a:solidFill>
              <a:latin typeface="Nunito Sans" pitchFamily="2" charset="0"/>
            </a:endParaRPr>
          </a:p>
          <a:p>
            <a:pPr>
              <a:lnSpc>
                <a:spcPct val="1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917004"/>
          </a:xfrm>
          <a:prstGeom prst="rect">
            <a:avLst/>
          </a:prstGeom>
        </p:spPr>
        <p:txBody>
          <a:bodyPr wrap="square">
            <a:spAutoFit/>
          </a:bodyPr>
          <a:lstStyle/>
          <a:p>
            <a:r>
              <a:rPr lang="en-US" sz="2800" b="1" dirty="0">
                <a:solidFill>
                  <a:srgbClr val="000000"/>
                </a:solidFill>
                <a:latin typeface="Nunito Sans" pitchFamily="2" charset="0"/>
              </a:rPr>
              <a:t>Scenario &amp; Plan</a:t>
            </a:r>
          </a:p>
          <a:p>
            <a:endParaRPr lang="en-US" sz="2800" b="1" dirty="0">
              <a:solidFill>
                <a:srgbClr val="000000"/>
              </a:solidFill>
              <a:latin typeface="Nunito Sans" pitchFamily="2" charset="0"/>
            </a:endParaRPr>
          </a:p>
          <a:p>
            <a:endParaRPr lang="en-US" sz="2100" dirty="0">
              <a:solidFill>
                <a:srgbClr val="000000"/>
              </a:solidFill>
              <a:latin typeface="Nunito Sans" pitchFamily="2" charset="0"/>
            </a:endParaRPr>
          </a:p>
          <a:p>
            <a:pPr>
              <a:lnSpc>
                <a:spcPct val="200000"/>
              </a:lnSpc>
              <a:buFont typeface="Arial" pitchFamily="34" charset="0"/>
              <a:buChar char="•"/>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400" b="1" dirty="0">
                <a:solidFill>
                  <a:srgbClr val="000000"/>
                </a:solidFill>
                <a:latin typeface="Nunito Sans" pitchFamily="2" charset="0"/>
              </a:rPr>
              <a:t>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r>
              <a:rPr lang="en-US" sz="2800" b="1" dirty="0">
                <a:solidFill>
                  <a:srgbClr val="000000"/>
                </a:solidFill>
                <a:latin typeface="Nunito Sans" pitchFamily="2" charset="0"/>
              </a:rPr>
              <a:t>                                                          </a:t>
            </a:r>
          </a:p>
          <a:p>
            <a:endParaRPr lang="en-US" sz="2200" dirty="0">
              <a:solidFill>
                <a:srgbClr val="000000"/>
              </a:solidFill>
              <a:latin typeface="Nunito Sans" pitchFamily="2" charset="0"/>
            </a:endParaRPr>
          </a:p>
          <a:p>
            <a:pPr>
              <a:lnSpc>
                <a:spcPct val="150000"/>
              </a:lnSpc>
            </a:pPr>
            <a:endParaRPr lang="en-US" sz="2100" dirty="0">
              <a:latin typeface="Nunito Sans"/>
            </a:endParaRPr>
          </a:p>
        </p:txBody>
      </p:sp>
      <p:pic>
        <p:nvPicPr>
          <p:cNvPr id="1026" name="Picture 2"/>
          <p:cNvPicPr>
            <a:picLocks noChangeAspect="1" noChangeArrowheads="1"/>
          </p:cNvPicPr>
          <p:nvPr/>
        </p:nvPicPr>
        <p:blipFill>
          <a:blip r:embed="rId4"/>
          <a:srcRect/>
          <a:stretch>
            <a:fillRect/>
          </a:stretch>
        </p:blipFill>
        <p:spPr bwMode="auto">
          <a:xfrm>
            <a:off x="5299345" y="1525739"/>
            <a:ext cx="1336982" cy="113643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1636976" y="2641308"/>
            <a:ext cx="8696267" cy="3451989"/>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7165423"/>
          </a:xfrm>
          <a:prstGeom prst="rect">
            <a:avLst/>
          </a:prstGeom>
        </p:spPr>
        <p:txBody>
          <a:bodyPr wrap="square">
            <a:spAutoFit/>
          </a:bodyPr>
          <a:lstStyle/>
          <a:p>
            <a:pPr>
              <a:lnSpc>
                <a:spcPct val="250000"/>
              </a:lnSpc>
            </a:pPr>
            <a:r>
              <a:rPr lang="en-US" sz="2800" b="1" dirty="0">
                <a:solidFill>
                  <a:srgbClr val="000000"/>
                </a:solidFill>
                <a:latin typeface="Nunito Sans" pitchFamily="2" charset="0"/>
              </a:rPr>
              <a:t>How to Increase CPU Stress?</a:t>
            </a:r>
          </a:p>
          <a:p>
            <a:pPr marL="514350" indent="-514350">
              <a:lnSpc>
                <a:spcPct val="250000"/>
              </a:lnSpc>
            </a:pPr>
            <a:r>
              <a:rPr lang="en-US" sz="2200" dirty="0">
                <a:latin typeface="Nunito Sans"/>
              </a:rPr>
              <a:t>1.Top – command for checking CPU usages </a:t>
            </a:r>
          </a:p>
          <a:p>
            <a:pPr marL="514350" indent="-514350">
              <a:lnSpc>
                <a:spcPct val="250000"/>
              </a:lnSpc>
            </a:pPr>
            <a:r>
              <a:rPr lang="en-US" sz="2200" dirty="0">
                <a:latin typeface="Nunito Sans"/>
              </a:rPr>
              <a:t>2. Yum install stress -y </a:t>
            </a:r>
          </a:p>
          <a:p>
            <a:pPr marL="514350" indent="-514350">
              <a:lnSpc>
                <a:spcPct val="250000"/>
              </a:lnSpc>
            </a:pPr>
            <a:r>
              <a:rPr lang="en-US" sz="2200" dirty="0">
                <a:latin typeface="Nunito Sans"/>
              </a:rPr>
              <a:t>3. lscpu – command for check the status as how many CPU is available</a:t>
            </a:r>
          </a:p>
          <a:p>
            <a:pPr marL="514350" indent="-514350">
              <a:lnSpc>
                <a:spcPct val="250000"/>
              </a:lnSpc>
            </a:pPr>
            <a:r>
              <a:rPr lang="en-US" sz="2200" dirty="0">
                <a:latin typeface="Nunito Sans"/>
              </a:rPr>
              <a:t>4. stress --CPU 1 – this command makes CPU into more stress </a:t>
            </a:r>
          </a:p>
          <a:p>
            <a:pPr marL="514350" indent="-514350">
              <a:lnSpc>
                <a:spcPct val="250000"/>
              </a:lnSpc>
            </a:pPr>
            <a:r>
              <a:rPr lang="en-US" sz="2200" dirty="0">
                <a:latin typeface="Nunito Sans"/>
              </a:rPr>
              <a:t>5. Again, check the lscpu command and you can see the load of </a:t>
            </a:r>
            <a:r>
              <a:rPr lang="en-US" sz="2200">
                <a:latin typeface="Nunito Sans"/>
              </a:rPr>
              <a:t>CPU</a:t>
            </a:r>
            <a:r>
              <a:rPr lang="en-US" sz="2400" b="1">
                <a:solidFill>
                  <a:srgbClr val="000000"/>
                </a:solidFill>
                <a:latin typeface="Nunito Sans" pitchFamily="2" charset="0"/>
              </a:rPr>
              <a:t>  </a:t>
            </a:r>
            <a:r>
              <a:rPr lang="en-US" sz="2800" b="1">
                <a:solidFill>
                  <a:srgbClr val="000000"/>
                </a:solidFill>
                <a:latin typeface="Nunito Sans" pitchFamily="2" charset="0"/>
              </a:rPr>
              <a:t>                                                        </a:t>
            </a:r>
            <a:endParaRPr lang="en-US" sz="2800" b="1" dirty="0">
              <a:solidFill>
                <a:srgbClr val="000000"/>
              </a:solidFill>
              <a:latin typeface="Nunito Sans" pitchFamily="2" charset="0"/>
            </a:endParaRPr>
          </a:p>
          <a:p>
            <a:pPr>
              <a:lnSpc>
                <a:spcPct val="250000"/>
              </a:lnSpc>
            </a:pPr>
            <a:endParaRPr lang="en-US" sz="2200" dirty="0">
              <a:solidFill>
                <a:srgbClr val="000000"/>
              </a:solidFill>
              <a:latin typeface="Nunito Sans" pitchFamily="2" charset="0"/>
            </a:endParaRPr>
          </a:p>
          <a:p>
            <a:pPr>
              <a:lnSpc>
                <a:spcPct val="250000"/>
              </a:lnSpc>
            </a:pPr>
            <a:endParaRPr lang="en-US" sz="2100" dirty="0">
              <a:latin typeface="Nunito Sans"/>
            </a:endParaRPr>
          </a:p>
        </p:txBody>
      </p:sp>
    </p:spTree>
    <p:extLst>
      <p:ext uri="{BB962C8B-B14F-4D97-AF65-F5344CB8AC3E}">
        <p14:creationId xmlns:p14="http://schemas.microsoft.com/office/powerpoint/2010/main" val="16310230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3470181"/>
          </a:xfrm>
          <a:prstGeom prst="rect">
            <a:avLst/>
          </a:prstGeom>
        </p:spPr>
        <p:txBody>
          <a:bodyPr wrap="square">
            <a:spAutoFit/>
          </a:bodyPr>
          <a:lstStyle/>
          <a:p>
            <a:pPr algn="ctr">
              <a:lnSpc>
                <a:spcPct val="250000"/>
              </a:lnSpc>
            </a:pPr>
            <a:r>
              <a:rPr lang="en-US" sz="2800" b="1" dirty="0">
                <a:solidFill>
                  <a:srgbClr val="000000"/>
                </a:solidFill>
                <a:latin typeface="Nunito Sans" pitchFamily="2" charset="0"/>
              </a:rPr>
              <a:t>AWS – Relational Database Service</a:t>
            </a:r>
          </a:p>
          <a:p>
            <a:pPr algn="ctr">
              <a:lnSpc>
                <a:spcPct val="150000"/>
              </a:lnSpc>
            </a:pPr>
            <a:r>
              <a:rPr lang="en-US" sz="2800" b="1" dirty="0">
                <a:solidFill>
                  <a:srgbClr val="000000"/>
                </a:solidFill>
                <a:latin typeface="Nunito Sans" pitchFamily="2" charset="0"/>
              </a:rPr>
              <a:t>RDS</a:t>
            </a:r>
          </a:p>
          <a:p>
            <a:pPr>
              <a:lnSpc>
                <a:spcPct val="250000"/>
              </a:lnSpc>
            </a:pPr>
            <a:endParaRPr lang="en-US" sz="2200" dirty="0">
              <a:solidFill>
                <a:srgbClr val="000000"/>
              </a:solidFill>
              <a:latin typeface="Nunito Sans" pitchFamily="2" charset="0"/>
            </a:endParaRPr>
          </a:p>
          <a:p>
            <a:pPr>
              <a:lnSpc>
                <a:spcPct val="250000"/>
              </a:lnSpc>
            </a:pPr>
            <a:endParaRPr lang="en-US" sz="2100" dirty="0">
              <a:latin typeface="Nunito Sans"/>
            </a:endParaRPr>
          </a:p>
        </p:txBody>
      </p:sp>
      <p:pic>
        <p:nvPicPr>
          <p:cNvPr id="4098" name="Picture 2" descr="AWS Relational Database in Hindi. Amazon RDS Introduction: | by Prashant  Agarwal | Medium"/>
          <p:cNvPicPr>
            <a:picLocks noChangeAspect="1" noChangeArrowheads="1"/>
          </p:cNvPicPr>
          <p:nvPr/>
        </p:nvPicPr>
        <p:blipFill>
          <a:blip r:embed="rId4"/>
          <a:srcRect/>
          <a:stretch>
            <a:fillRect/>
          </a:stretch>
        </p:blipFill>
        <p:spPr bwMode="auto">
          <a:xfrm>
            <a:off x="3048000" y="2299855"/>
            <a:ext cx="6696740" cy="4135531"/>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6501780"/>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What is Relational Database?</a:t>
            </a:r>
            <a:endParaRPr lang="en-US" sz="2200" dirty="0">
              <a:solidFill>
                <a:srgbClr val="000000"/>
              </a:solidFill>
              <a:latin typeface="Nunito Sans" pitchFamily="2" charset="0"/>
            </a:endParaRPr>
          </a:p>
          <a:p>
            <a:pPr>
              <a:lnSpc>
                <a:spcPct val="150000"/>
              </a:lnSpc>
              <a:buFont typeface="Arial" pitchFamily="34" charset="0"/>
              <a:buChar char="•"/>
            </a:pPr>
            <a:r>
              <a:rPr lang="en-US" sz="2200" dirty="0">
                <a:solidFill>
                  <a:srgbClr val="000000"/>
                </a:solidFill>
                <a:latin typeface="Nunito Sans" pitchFamily="2" charset="0"/>
              </a:rPr>
              <a:t> A Relational Database organizes data into rows and columns, which collectively form a table.</a:t>
            </a:r>
          </a:p>
          <a:p>
            <a:pPr>
              <a:lnSpc>
                <a:spcPct val="150000"/>
              </a:lnSpc>
              <a:buFont typeface="Arial" pitchFamily="34" charset="0"/>
              <a:buChar char="•"/>
            </a:pPr>
            <a:r>
              <a:rPr lang="en-US" sz="2200" dirty="0">
                <a:solidFill>
                  <a:srgbClr val="000000"/>
                </a:solidFill>
                <a:latin typeface="Nunito Sans" pitchFamily="2" charset="0"/>
              </a:rPr>
              <a:t> Data is typically structured across multiple tables, which can be joined together via a primary key or a foreign key.</a:t>
            </a: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r>
              <a:rPr lang="en-US" sz="2200" dirty="0">
                <a:solidFill>
                  <a:srgbClr val="000000"/>
                </a:solidFill>
                <a:latin typeface="Nunito Sans" pitchFamily="2" charset="0"/>
              </a:rPr>
              <a:t>      Database                    Tables                      Rows                   Columns</a:t>
            </a: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62" name="Picture 14" descr="Database Generic Flat Gradient icon"/>
          <p:cNvPicPr>
            <a:picLocks noChangeAspect="1" noChangeArrowheads="1"/>
          </p:cNvPicPr>
          <p:nvPr/>
        </p:nvPicPr>
        <p:blipFill>
          <a:blip r:embed="rId4"/>
          <a:srcRect/>
          <a:stretch>
            <a:fillRect/>
          </a:stretch>
        </p:blipFill>
        <p:spPr bwMode="auto">
          <a:xfrm>
            <a:off x="612777" y="3913190"/>
            <a:ext cx="2061152" cy="2061152"/>
          </a:xfrm>
          <a:prstGeom prst="rect">
            <a:avLst/>
          </a:prstGeom>
          <a:noFill/>
        </p:spPr>
      </p:pic>
      <p:pic>
        <p:nvPicPr>
          <p:cNvPr id="2064" name="Picture 16" descr="Database Table Icon - Free PNG &amp; SVG 1658209 - Noun Project"/>
          <p:cNvPicPr>
            <a:picLocks noChangeAspect="1" noChangeArrowheads="1"/>
          </p:cNvPicPr>
          <p:nvPr/>
        </p:nvPicPr>
        <p:blipFill>
          <a:blip r:embed="rId5"/>
          <a:srcRect/>
          <a:stretch>
            <a:fillRect/>
          </a:stretch>
        </p:blipFill>
        <p:spPr bwMode="auto">
          <a:xfrm>
            <a:off x="3439102" y="4003963"/>
            <a:ext cx="1905000" cy="1905000"/>
          </a:xfrm>
          <a:prstGeom prst="rect">
            <a:avLst/>
          </a:prstGeom>
          <a:noFill/>
        </p:spPr>
      </p:pic>
      <p:pic>
        <p:nvPicPr>
          <p:cNvPr id="2066" name="Picture 18" descr="Rows Icons - Free SVG &amp; PNG Rows Images - Noun Project"/>
          <p:cNvPicPr>
            <a:picLocks noChangeAspect="1" noChangeArrowheads="1"/>
          </p:cNvPicPr>
          <p:nvPr/>
        </p:nvPicPr>
        <p:blipFill>
          <a:blip r:embed="rId6"/>
          <a:srcRect/>
          <a:stretch>
            <a:fillRect/>
          </a:stretch>
        </p:blipFill>
        <p:spPr bwMode="auto">
          <a:xfrm>
            <a:off x="5988339" y="3976254"/>
            <a:ext cx="1548534" cy="1808018"/>
          </a:xfrm>
          <a:prstGeom prst="rect">
            <a:avLst/>
          </a:prstGeom>
          <a:noFill/>
        </p:spPr>
      </p:pic>
      <p:pic>
        <p:nvPicPr>
          <p:cNvPr id="2067" name="Picture 19"/>
          <p:cNvPicPr>
            <a:picLocks noChangeAspect="1" noChangeArrowheads="1"/>
          </p:cNvPicPr>
          <p:nvPr/>
        </p:nvPicPr>
        <p:blipFill>
          <a:blip r:embed="rId7"/>
          <a:srcRect/>
          <a:stretch>
            <a:fillRect/>
          </a:stretch>
        </p:blipFill>
        <p:spPr bwMode="auto">
          <a:xfrm>
            <a:off x="8231331" y="3879272"/>
            <a:ext cx="1844072" cy="191366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4131900"/>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Example</a:t>
            </a:r>
            <a:endParaRPr lang="en-US" sz="2200" dirty="0">
              <a:solidFill>
                <a:srgbClr val="000000"/>
              </a:solidFill>
              <a:latin typeface="Nunito Sans" pitchFamily="2" charset="0"/>
            </a:endParaRPr>
          </a:p>
          <a:p>
            <a:pPr>
              <a:lnSpc>
                <a:spcPct val="150000"/>
              </a:lnSpc>
              <a:buFont typeface="Arial" pitchFamily="34" charset="0"/>
              <a:buChar char="•"/>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18" name="Table 17"/>
          <p:cNvGraphicFramePr>
            <a:graphicFrameLocks noGrp="1"/>
          </p:cNvGraphicFramePr>
          <p:nvPr>
            <p:extLst>
              <p:ext uri="{D42A27DB-BD31-4B8C-83A1-F6EECF244321}">
                <p14:modId xmlns:p14="http://schemas.microsoft.com/office/powerpoint/2010/main" val="2602699287"/>
              </p:ext>
            </p:extLst>
          </p:nvPr>
        </p:nvGraphicFramePr>
        <p:xfrm>
          <a:off x="798945" y="1952720"/>
          <a:ext cx="9647382" cy="2785536"/>
        </p:xfrm>
        <a:graphic>
          <a:graphicData uri="http://schemas.openxmlformats.org/drawingml/2006/table">
            <a:tbl>
              <a:tblPr firstRow="1" bandRow="1">
                <a:tableStyleId>{21E4AEA4-8DFA-4A89-87EB-49C32662AFE0}</a:tableStyleId>
              </a:tblPr>
              <a:tblGrid>
                <a:gridCol w="1607897">
                  <a:extLst>
                    <a:ext uri="{9D8B030D-6E8A-4147-A177-3AD203B41FA5}">
                      <a16:colId xmlns:a16="http://schemas.microsoft.com/office/drawing/2014/main" val="20000"/>
                    </a:ext>
                  </a:extLst>
                </a:gridCol>
                <a:gridCol w="1607897">
                  <a:extLst>
                    <a:ext uri="{9D8B030D-6E8A-4147-A177-3AD203B41FA5}">
                      <a16:colId xmlns:a16="http://schemas.microsoft.com/office/drawing/2014/main" val="20001"/>
                    </a:ext>
                  </a:extLst>
                </a:gridCol>
                <a:gridCol w="1607897">
                  <a:extLst>
                    <a:ext uri="{9D8B030D-6E8A-4147-A177-3AD203B41FA5}">
                      <a16:colId xmlns:a16="http://schemas.microsoft.com/office/drawing/2014/main" val="20002"/>
                    </a:ext>
                  </a:extLst>
                </a:gridCol>
                <a:gridCol w="1607897">
                  <a:extLst>
                    <a:ext uri="{9D8B030D-6E8A-4147-A177-3AD203B41FA5}">
                      <a16:colId xmlns:a16="http://schemas.microsoft.com/office/drawing/2014/main" val="20003"/>
                    </a:ext>
                  </a:extLst>
                </a:gridCol>
                <a:gridCol w="1607897">
                  <a:extLst>
                    <a:ext uri="{9D8B030D-6E8A-4147-A177-3AD203B41FA5}">
                      <a16:colId xmlns:a16="http://schemas.microsoft.com/office/drawing/2014/main" val="20004"/>
                    </a:ext>
                  </a:extLst>
                </a:gridCol>
                <a:gridCol w="1607897">
                  <a:extLst>
                    <a:ext uri="{9D8B030D-6E8A-4147-A177-3AD203B41FA5}">
                      <a16:colId xmlns:a16="http://schemas.microsoft.com/office/drawing/2014/main" val="20005"/>
                    </a:ext>
                  </a:extLst>
                </a:gridCol>
              </a:tblGrid>
              <a:tr h="696384">
                <a:tc>
                  <a:txBody>
                    <a:bodyPr/>
                    <a:lstStyle/>
                    <a:p>
                      <a:r>
                        <a:rPr lang="en-US" dirty="0">
                          <a:latin typeface="Nunito Sans"/>
                        </a:rPr>
                        <a:t>ID</a:t>
                      </a:r>
                    </a:p>
                  </a:txBody>
                  <a:tcPr/>
                </a:tc>
                <a:tc>
                  <a:txBody>
                    <a:bodyPr/>
                    <a:lstStyle/>
                    <a:p>
                      <a:r>
                        <a:rPr lang="en-US" dirty="0"/>
                        <a:t>Name</a:t>
                      </a:r>
                    </a:p>
                  </a:txBody>
                  <a:tcPr/>
                </a:tc>
                <a:tc>
                  <a:txBody>
                    <a:bodyPr/>
                    <a:lstStyle/>
                    <a:p>
                      <a:r>
                        <a:rPr lang="en-US" dirty="0"/>
                        <a:t>Item</a:t>
                      </a:r>
                    </a:p>
                  </a:txBody>
                  <a:tcPr/>
                </a:tc>
                <a:tc>
                  <a:txBody>
                    <a:bodyPr/>
                    <a:lstStyle/>
                    <a:p>
                      <a:r>
                        <a:rPr lang="en-US" dirty="0"/>
                        <a:t>Country</a:t>
                      </a:r>
                    </a:p>
                  </a:txBody>
                  <a:tcPr/>
                </a:tc>
                <a:tc>
                  <a:txBody>
                    <a:bodyPr/>
                    <a:lstStyle/>
                    <a:p>
                      <a:r>
                        <a:rPr lang="en-US" dirty="0"/>
                        <a:t>Address</a:t>
                      </a:r>
                    </a:p>
                  </a:txBody>
                  <a:tcPr/>
                </a:tc>
                <a:tc>
                  <a:txBody>
                    <a:bodyPr/>
                    <a:lstStyle/>
                    <a:p>
                      <a:r>
                        <a:rPr lang="en-US" dirty="0"/>
                        <a:t>Status</a:t>
                      </a:r>
                    </a:p>
                  </a:txBody>
                  <a:tcPr/>
                </a:tc>
                <a:extLst>
                  <a:ext uri="{0D108BD9-81ED-4DB2-BD59-A6C34878D82A}">
                    <a16:rowId xmlns:a16="http://schemas.microsoft.com/office/drawing/2014/main" val="10000"/>
                  </a:ext>
                </a:extLst>
              </a:tr>
              <a:tr h="696384">
                <a:tc>
                  <a:txBody>
                    <a:bodyPr/>
                    <a:lstStyle/>
                    <a:p>
                      <a:r>
                        <a:rPr lang="en-US" dirty="0"/>
                        <a:t>1</a:t>
                      </a:r>
                    </a:p>
                  </a:txBody>
                  <a:tcPr/>
                </a:tc>
                <a:tc>
                  <a:txBody>
                    <a:bodyPr/>
                    <a:lstStyle/>
                    <a:p>
                      <a:r>
                        <a:rPr lang="en-US" dirty="0" err="1"/>
                        <a:t>Muthu</a:t>
                      </a:r>
                      <a:endParaRPr lang="en-US" dirty="0"/>
                    </a:p>
                  </a:txBody>
                  <a:tcPr/>
                </a:tc>
                <a:tc>
                  <a:txBody>
                    <a:bodyPr/>
                    <a:lstStyle/>
                    <a:p>
                      <a:r>
                        <a:rPr lang="en-US" dirty="0"/>
                        <a:t>Pen</a:t>
                      </a:r>
                    </a:p>
                  </a:txBody>
                  <a:tcPr/>
                </a:tc>
                <a:tc>
                  <a:txBody>
                    <a:bodyPr/>
                    <a:lstStyle/>
                    <a:p>
                      <a:r>
                        <a:rPr lang="en-US" dirty="0"/>
                        <a:t>USA</a:t>
                      </a:r>
                    </a:p>
                  </a:txBody>
                  <a:tcPr/>
                </a:tc>
                <a:tc>
                  <a:txBody>
                    <a:bodyPr/>
                    <a:lstStyle/>
                    <a:p>
                      <a:r>
                        <a:rPr lang="en-US" dirty="0"/>
                        <a:t>123,xxxx,xx,x</a:t>
                      </a:r>
                    </a:p>
                  </a:txBody>
                  <a:tcPr/>
                </a:tc>
                <a:tc>
                  <a:txBody>
                    <a:bodyPr/>
                    <a:lstStyle/>
                    <a:p>
                      <a:r>
                        <a:rPr lang="en-US" dirty="0"/>
                        <a:t>Delivered</a:t>
                      </a:r>
                    </a:p>
                  </a:txBody>
                  <a:tcPr/>
                </a:tc>
                <a:extLst>
                  <a:ext uri="{0D108BD9-81ED-4DB2-BD59-A6C34878D82A}">
                    <a16:rowId xmlns:a16="http://schemas.microsoft.com/office/drawing/2014/main" val="10001"/>
                  </a:ext>
                </a:extLst>
              </a:tr>
              <a:tr h="696384">
                <a:tc>
                  <a:txBody>
                    <a:bodyPr/>
                    <a:lstStyle/>
                    <a:p>
                      <a:r>
                        <a:rPr lang="en-US" dirty="0"/>
                        <a:t>2</a:t>
                      </a:r>
                    </a:p>
                  </a:txBody>
                  <a:tcPr/>
                </a:tc>
                <a:tc>
                  <a:txBody>
                    <a:bodyPr/>
                    <a:lstStyle/>
                    <a:p>
                      <a:r>
                        <a:rPr lang="en-US" dirty="0"/>
                        <a:t>Stephen</a:t>
                      </a:r>
                    </a:p>
                  </a:txBody>
                  <a:tcPr/>
                </a:tc>
                <a:tc>
                  <a:txBody>
                    <a:bodyPr/>
                    <a:lstStyle/>
                    <a:p>
                      <a:r>
                        <a:rPr lang="en-US" dirty="0"/>
                        <a:t>Smart Phone</a:t>
                      </a:r>
                    </a:p>
                  </a:txBody>
                  <a:tcPr/>
                </a:tc>
                <a:tc>
                  <a:txBody>
                    <a:bodyPr/>
                    <a:lstStyle/>
                    <a:p>
                      <a:r>
                        <a:rPr lang="en-US" dirty="0"/>
                        <a:t>England</a:t>
                      </a:r>
                    </a:p>
                  </a:txBody>
                  <a:tcPr/>
                </a:tc>
                <a:tc>
                  <a:txBody>
                    <a:bodyPr/>
                    <a:lstStyle/>
                    <a:p>
                      <a:r>
                        <a:rPr lang="en-US" dirty="0"/>
                        <a:t>456,xxxx,xx,x</a:t>
                      </a:r>
                    </a:p>
                  </a:txBody>
                  <a:tcPr/>
                </a:tc>
                <a:tc>
                  <a:txBody>
                    <a:bodyPr/>
                    <a:lstStyle/>
                    <a:p>
                      <a:r>
                        <a:rPr lang="en-US"/>
                        <a:t>In Transits</a:t>
                      </a:r>
                      <a:endParaRPr lang="en-US" dirty="0"/>
                    </a:p>
                  </a:txBody>
                  <a:tcPr/>
                </a:tc>
                <a:extLst>
                  <a:ext uri="{0D108BD9-81ED-4DB2-BD59-A6C34878D82A}">
                    <a16:rowId xmlns:a16="http://schemas.microsoft.com/office/drawing/2014/main" val="10002"/>
                  </a:ext>
                </a:extLst>
              </a:tr>
              <a:tr h="696384">
                <a:tc>
                  <a:txBody>
                    <a:bodyPr/>
                    <a:lstStyle/>
                    <a:p>
                      <a:r>
                        <a:rPr lang="en-US" dirty="0"/>
                        <a:t>3</a:t>
                      </a:r>
                    </a:p>
                  </a:txBody>
                  <a:tcPr/>
                </a:tc>
                <a:tc>
                  <a:txBody>
                    <a:bodyPr/>
                    <a:lstStyle/>
                    <a:p>
                      <a:r>
                        <a:rPr lang="en-US" dirty="0"/>
                        <a:t>Mohammed</a:t>
                      </a:r>
                    </a:p>
                  </a:txBody>
                  <a:tcPr/>
                </a:tc>
                <a:tc>
                  <a:txBody>
                    <a:bodyPr/>
                    <a:lstStyle/>
                    <a:p>
                      <a:r>
                        <a:rPr lang="en-US" dirty="0"/>
                        <a:t>Home Theatre</a:t>
                      </a:r>
                    </a:p>
                  </a:txBody>
                  <a:tcPr/>
                </a:tc>
                <a:tc>
                  <a:txBody>
                    <a:bodyPr/>
                    <a:lstStyle/>
                    <a:p>
                      <a:r>
                        <a:rPr lang="en-US" dirty="0"/>
                        <a:t>Dubai</a:t>
                      </a:r>
                    </a:p>
                  </a:txBody>
                  <a:tcPr/>
                </a:tc>
                <a:tc>
                  <a:txBody>
                    <a:bodyPr/>
                    <a:lstStyle/>
                    <a:p>
                      <a:r>
                        <a:rPr lang="en-US" dirty="0"/>
                        <a:t>789,xxxx,xx,x</a:t>
                      </a:r>
                    </a:p>
                  </a:txBody>
                  <a:tcPr/>
                </a:tc>
                <a:tc>
                  <a:txBody>
                    <a:bodyPr/>
                    <a:lstStyle/>
                    <a:p>
                      <a:r>
                        <a:rPr lang="en-US" dirty="0"/>
                        <a:t>Delivered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4131900"/>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Different DB’s availability with AWS</a:t>
            </a:r>
            <a:endParaRPr lang="en-US" sz="2200" dirty="0">
              <a:solidFill>
                <a:srgbClr val="000000"/>
              </a:solidFill>
              <a:latin typeface="Nunito Sans" pitchFamily="2" charset="0"/>
            </a:endParaRPr>
          </a:p>
          <a:p>
            <a:pPr>
              <a:lnSpc>
                <a:spcPct val="150000"/>
              </a:lnSpc>
              <a:buFont typeface="Arial" pitchFamily="34" charset="0"/>
              <a:buChar char="•"/>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36898" name="Picture 2" descr="Overview of Amazon Aurora. Amazon Aurora is a MySQL and… | by DBA insight |  Medium"/>
          <p:cNvPicPr>
            <a:picLocks noChangeAspect="1" noChangeArrowheads="1"/>
          </p:cNvPicPr>
          <p:nvPr/>
        </p:nvPicPr>
        <p:blipFill>
          <a:blip r:embed="rId4"/>
          <a:srcRect/>
          <a:stretch>
            <a:fillRect/>
          </a:stretch>
        </p:blipFill>
        <p:spPr bwMode="auto">
          <a:xfrm>
            <a:off x="404957" y="2036617"/>
            <a:ext cx="2568989" cy="1470747"/>
          </a:xfrm>
          <a:prstGeom prst="rect">
            <a:avLst/>
          </a:prstGeom>
          <a:noFill/>
        </p:spPr>
      </p:pic>
      <p:pic>
        <p:nvPicPr>
          <p:cNvPr id="336900" name="Picture 4" descr="File:Database-mysql.svg - Wikimedia Commons"/>
          <p:cNvPicPr>
            <a:picLocks noChangeAspect="1" noChangeArrowheads="1"/>
          </p:cNvPicPr>
          <p:nvPr/>
        </p:nvPicPr>
        <p:blipFill>
          <a:blip r:embed="rId5" cstate="print"/>
          <a:srcRect/>
          <a:stretch>
            <a:fillRect/>
          </a:stretch>
        </p:blipFill>
        <p:spPr bwMode="auto">
          <a:xfrm>
            <a:off x="3458670" y="2044807"/>
            <a:ext cx="1241918" cy="1755668"/>
          </a:xfrm>
          <a:prstGeom prst="rect">
            <a:avLst/>
          </a:prstGeom>
          <a:noFill/>
        </p:spPr>
      </p:pic>
      <p:pic>
        <p:nvPicPr>
          <p:cNvPr id="336904" name="Picture 8" descr="How to query Dataverse in Microsoft SQL Server Management Studio (SSMS)?"/>
          <p:cNvPicPr>
            <a:picLocks noChangeAspect="1" noChangeArrowheads="1"/>
          </p:cNvPicPr>
          <p:nvPr/>
        </p:nvPicPr>
        <p:blipFill>
          <a:blip r:embed="rId6" cstate="print"/>
          <a:srcRect/>
          <a:stretch>
            <a:fillRect/>
          </a:stretch>
        </p:blipFill>
        <p:spPr bwMode="auto">
          <a:xfrm>
            <a:off x="469900" y="4021384"/>
            <a:ext cx="2759075" cy="1993654"/>
          </a:xfrm>
          <a:prstGeom prst="rect">
            <a:avLst/>
          </a:prstGeom>
          <a:noFill/>
        </p:spPr>
      </p:pic>
      <p:pic>
        <p:nvPicPr>
          <p:cNvPr id="336906" name="Picture 10" descr="The Importance of Oracle Database in the Modern Data Landscape"/>
          <p:cNvPicPr>
            <a:picLocks noChangeAspect="1" noChangeArrowheads="1"/>
          </p:cNvPicPr>
          <p:nvPr/>
        </p:nvPicPr>
        <p:blipFill>
          <a:blip r:embed="rId7" cstate="print"/>
          <a:srcRect/>
          <a:stretch>
            <a:fillRect/>
          </a:stretch>
        </p:blipFill>
        <p:spPr bwMode="auto">
          <a:xfrm>
            <a:off x="2986088" y="4399657"/>
            <a:ext cx="3100387" cy="1743968"/>
          </a:xfrm>
          <a:prstGeom prst="rect">
            <a:avLst/>
          </a:prstGeom>
          <a:noFill/>
        </p:spPr>
      </p:pic>
      <p:pic>
        <p:nvPicPr>
          <p:cNvPr id="336908" name="Picture 12" descr="MariaDB - YouTube"/>
          <p:cNvPicPr>
            <a:picLocks noChangeAspect="1" noChangeArrowheads="1"/>
          </p:cNvPicPr>
          <p:nvPr/>
        </p:nvPicPr>
        <p:blipFill>
          <a:blip r:embed="rId8" cstate="print"/>
          <a:srcRect/>
          <a:stretch>
            <a:fillRect/>
          </a:stretch>
        </p:blipFill>
        <p:spPr bwMode="auto">
          <a:xfrm>
            <a:off x="5929312" y="4400549"/>
            <a:ext cx="1957387" cy="1957387"/>
          </a:xfrm>
          <a:prstGeom prst="rect">
            <a:avLst/>
          </a:prstGeom>
          <a:noFill/>
        </p:spPr>
      </p:pic>
      <p:pic>
        <p:nvPicPr>
          <p:cNvPr id="336910" name="Picture 14" descr="IBM DB2 | Integrations | OneTrust"/>
          <p:cNvPicPr>
            <a:picLocks noChangeAspect="1" noChangeArrowheads="1"/>
          </p:cNvPicPr>
          <p:nvPr/>
        </p:nvPicPr>
        <p:blipFill>
          <a:blip r:embed="rId9"/>
          <a:srcRect/>
          <a:stretch>
            <a:fillRect/>
          </a:stretch>
        </p:blipFill>
        <p:spPr bwMode="auto">
          <a:xfrm>
            <a:off x="8486775" y="1874176"/>
            <a:ext cx="2839753" cy="2797838"/>
          </a:xfrm>
          <a:prstGeom prst="rect">
            <a:avLst/>
          </a:prstGeom>
          <a:noFill/>
        </p:spPr>
      </p:pic>
      <p:pic>
        <p:nvPicPr>
          <p:cNvPr id="336912" name="Picture 16" descr="postgresql introduction. PostgreSQL (pronounced as… | by Uciha Madara |  Medium"/>
          <p:cNvPicPr>
            <a:picLocks noChangeAspect="1" noChangeArrowheads="1"/>
          </p:cNvPicPr>
          <p:nvPr/>
        </p:nvPicPr>
        <p:blipFill>
          <a:blip r:embed="rId10"/>
          <a:srcRect/>
          <a:stretch>
            <a:fillRect/>
          </a:stretch>
        </p:blipFill>
        <p:spPr bwMode="auto">
          <a:xfrm>
            <a:off x="5390514" y="2000250"/>
            <a:ext cx="2860357" cy="2043112"/>
          </a:xfrm>
          <a:prstGeom prst="rect">
            <a:avLst/>
          </a:prstGeom>
          <a:noFill/>
        </p:spPr>
      </p:pic>
    </p:spTree>
    <p:extLst>
      <p:ext uri="{BB962C8B-B14F-4D97-AF65-F5344CB8AC3E}">
        <p14:creationId xmlns:p14="http://schemas.microsoft.com/office/powerpoint/2010/main" val="163102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400617"/>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Router</a:t>
            </a:r>
          </a:p>
          <a:p>
            <a:pPr>
              <a:lnSpc>
                <a:spcPct val="150000"/>
              </a:lnSpc>
            </a:pPr>
            <a:r>
              <a:rPr lang="en-US" sz="2500" dirty="0">
                <a:solidFill>
                  <a:srgbClr val="000000"/>
                </a:solidFill>
                <a:latin typeface="Nunito Sans" pitchFamily="2" charset="0"/>
              </a:rPr>
              <a:t>        </a:t>
            </a: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3074" name="Picture 2"/>
          <p:cNvPicPr>
            <a:picLocks noChangeAspect="1" noChangeArrowheads="1"/>
          </p:cNvPicPr>
          <p:nvPr/>
        </p:nvPicPr>
        <p:blipFill>
          <a:blip r:embed="rId4"/>
          <a:srcRect/>
          <a:stretch>
            <a:fillRect/>
          </a:stretch>
        </p:blipFill>
        <p:spPr bwMode="auto">
          <a:xfrm>
            <a:off x="568036" y="2105891"/>
            <a:ext cx="9060873" cy="4281054"/>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7517443"/>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Where we can use RDS?</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RDS is generally used for OLTP – Online Transaction Processing Workloads.</a:t>
            </a:r>
          </a:p>
          <a:p>
            <a:pPr>
              <a:lnSpc>
                <a:spcPct val="200000"/>
              </a:lnSpc>
              <a:buFont typeface="Arial" pitchFamily="34" charset="0"/>
              <a:buChar char="•"/>
            </a:pPr>
            <a:r>
              <a:rPr lang="en-US" sz="2200" dirty="0">
                <a:solidFill>
                  <a:srgbClr val="000000"/>
                </a:solidFill>
                <a:latin typeface="Nunito Sans" pitchFamily="2" charset="0"/>
              </a:rPr>
              <a:t> Process data from transactions in real time.</a:t>
            </a:r>
          </a:p>
          <a:p>
            <a:pPr>
              <a:lnSpc>
                <a:spcPct val="200000"/>
              </a:lnSpc>
            </a:pPr>
            <a:r>
              <a:rPr lang="en-US" sz="2200" dirty="0">
                <a:solidFill>
                  <a:srgbClr val="000000"/>
                </a:solidFill>
                <a:latin typeface="Nunito Sans" pitchFamily="2" charset="0"/>
              </a:rPr>
              <a:t>           Customer orders</a:t>
            </a:r>
          </a:p>
          <a:p>
            <a:pPr>
              <a:lnSpc>
                <a:spcPct val="200000"/>
              </a:lnSpc>
            </a:pPr>
            <a:r>
              <a:rPr lang="en-US" sz="2200" dirty="0">
                <a:solidFill>
                  <a:srgbClr val="000000"/>
                </a:solidFill>
                <a:latin typeface="Nunito Sans" pitchFamily="2" charset="0"/>
              </a:rPr>
              <a:t>           Banking Transactions</a:t>
            </a:r>
          </a:p>
          <a:p>
            <a:pPr>
              <a:lnSpc>
                <a:spcPct val="200000"/>
              </a:lnSpc>
            </a:pPr>
            <a:r>
              <a:rPr lang="en-US" sz="2200" dirty="0">
                <a:solidFill>
                  <a:srgbClr val="000000"/>
                </a:solidFill>
                <a:latin typeface="Nunito Sans" pitchFamily="2" charset="0"/>
              </a:rPr>
              <a:t>           Ticket – Booking Transactions</a:t>
            </a:r>
          </a:p>
          <a:p>
            <a:pPr>
              <a:lnSpc>
                <a:spcPct val="150000"/>
              </a:lnSpc>
              <a:buFont typeface="Arial" pitchFamily="34" charset="0"/>
              <a:buChar char="•"/>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10230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5993949"/>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Advantages of using RDS?</a:t>
            </a:r>
            <a:endParaRPr lang="en-US" sz="2200" dirty="0">
              <a:solidFill>
                <a:srgbClr val="000000"/>
              </a:solidFill>
              <a:latin typeface="Nunito Sans" pitchFamily="2" charset="0"/>
            </a:endParaRPr>
          </a:p>
          <a:p>
            <a:pPr>
              <a:lnSpc>
                <a:spcPct val="200000"/>
              </a:lnSpc>
              <a:buFont typeface="Arial" pitchFamily="34" charset="0"/>
              <a:buChar char="•"/>
            </a:pPr>
            <a:r>
              <a:rPr lang="en-US" sz="2200" dirty="0">
                <a:solidFill>
                  <a:srgbClr val="000000"/>
                </a:solidFill>
                <a:latin typeface="Nunito Sans" pitchFamily="2" charset="0"/>
              </a:rPr>
              <a:t> It will be up and running in few minutes.</a:t>
            </a:r>
          </a:p>
          <a:p>
            <a:pPr>
              <a:lnSpc>
                <a:spcPct val="200000"/>
              </a:lnSpc>
              <a:buFont typeface="Arial" pitchFamily="34" charset="0"/>
              <a:buChar char="•"/>
            </a:pPr>
            <a:r>
              <a:rPr lang="en-US" sz="2200" dirty="0">
                <a:solidFill>
                  <a:srgbClr val="000000"/>
                </a:solidFill>
                <a:latin typeface="Nunito Sans" pitchFamily="2" charset="0"/>
              </a:rPr>
              <a:t> Failover capability.</a:t>
            </a:r>
          </a:p>
          <a:p>
            <a:pPr>
              <a:lnSpc>
                <a:spcPct val="150000"/>
              </a:lnSpc>
              <a:buFont typeface="Arial" pitchFamily="34" charset="0"/>
              <a:buChar char="•"/>
            </a:pPr>
            <a:r>
              <a:rPr lang="en-US" sz="2200" dirty="0">
                <a:solidFill>
                  <a:srgbClr val="000000"/>
                </a:solidFill>
                <a:latin typeface="Nunito Sans" pitchFamily="2" charset="0"/>
              </a:rPr>
              <a:t> Multi – AZ.</a:t>
            </a:r>
          </a:p>
          <a:p>
            <a:pPr>
              <a:lnSpc>
                <a:spcPct val="150000"/>
              </a:lnSpc>
              <a:buFont typeface="Arial" pitchFamily="34" charset="0"/>
              <a:buChar char="•"/>
            </a:pPr>
            <a:r>
              <a:rPr lang="en-US" sz="2200" dirty="0">
                <a:solidFill>
                  <a:srgbClr val="000000"/>
                </a:solidFill>
                <a:latin typeface="Nunito Sans" pitchFamily="2" charset="0"/>
              </a:rPr>
              <a:t> Automated backups.</a:t>
            </a: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102305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87283" y="114288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38986" y="173182"/>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642480" y="691996"/>
            <a:ext cx="11526982" cy="8056052"/>
          </a:xfrm>
          <a:prstGeom prst="rect">
            <a:avLst/>
          </a:prstGeom>
        </p:spPr>
        <p:txBody>
          <a:bodyPr wrap="square">
            <a:spAutoFit/>
          </a:bodyPr>
          <a:lstStyle/>
          <a:p>
            <a:pPr>
              <a:lnSpc>
                <a:spcPct val="200000"/>
              </a:lnSpc>
            </a:pPr>
            <a:r>
              <a:rPr lang="en-US" sz="2800" b="1" dirty="0">
                <a:solidFill>
                  <a:srgbClr val="000000"/>
                </a:solidFill>
                <a:latin typeface="Nunito Sans" pitchFamily="2" charset="0"/>
              </a:rPr>
              <a:t>How to create RDS?</a:t>
            </a:r>
            <a:endParaRPr lang="en-US" sz="2200" dirty="0">
              <a:solidFill>
                <a:srgbClr val="000000"/>
              </a:solidFill>
              <a:latin typeface="Nunito Sans" pitchFamily="2" charset="0"/>
            </a:endParaRPr>
          </a:p>
          <a:p>
            <a:pPr>
              <a:lnSpc>
                <a:spcPct val="150000"/>
              </a:lnSpc>
            </a:pPr>
            <a:r>
              <a:rPr lang="en-US" sz="2300" dirty="0">
                <a:solidFill>
                  <a:srgbClr val="000000"/>
                </a:solidFill>
                <a:latin typeface="Nunito Sans" pitchFamily="2" charset="0"/>
              </a:rPr>
              <a:t>Let’s jump into AWS console……</a:t>
            </a:r>
          </a:p>
          <a:p>
            <a:pPr>
              <a:lnSpc>
                <a:spcPct val="150000"/>
              </a:lnSpc>
            </a:pPr>
            <a:r>
              <a:rPr lang="en-US" sz="2300" b="1" dirty="0">
                <a:solidFill>
                  <a:srgbClr val="000000"/>
                </a:solidFill>
                <a:latin typeface="Nunito Sans" pitchFamily="2" charset="0"/>
              </a:rPr>
              <a:t>Plan:</a:t>
            </a:r>
            <a:endParaRPr lang="en-US" sz="2300" dirty="0">
              <a:solidFill>
                <a:srgbClr val="000000"/>
              </a:solidFill>
              <a:latin typeface="Nunito Sans" pitchFamily="2" charset="0"/>
            </a:endParaRPr>
          </a:p>
          <a:p>
            <a:pPr>
              <a:lnSpc>
                <a:spcPct val="150000"/>
              </a:lnSpc>
            </a:pPr>
            <a:r>
              <a:rPr lang="en-US" sz="2100" dirty="0">
                <a:latin typeface="Nunito Sans"/>
              </a:rPr>
              <a:t>1.Need to create RDS instance with MySQL as free tier </a:t>
            </a:r>
          </a:p>
          <a:p>
            <a:pPr>
              <a:lnSpc>
                <a:spcPct val="150000"/>
              </a:lnSpc>
            </a:pPr>
            <a:r>
              <a:rPr lang="en-US" sz="2100" dirty="0">
                <a:latin typeface="Nunito Sans"/>
              </a:rPr>
              <a:t>2. Create one EC2 instance </a:t>
            </a:r>
          </a:p>
          <a:p>
            <a:pPr>
              <a:lnSpc>
                <a:spcPct val="150000"/>
              </a:lnSpc>
            </a:pPr>
            <a:r>
              <a:rPr lang="en-US" sz="2100" dirty="0">
                <a:latin typeface="Nunito Sans"/>
              </a:rPr>
              <a:t>3. Run a command : dnf install mariadb105</a:t>
            </a:r>
          </a:p>
          <a:p>
            <a:pPr>
              <a:lnSpc>
                <a:spcPct val="150000"/>
              </a:lnSpc>
            </a:pPr>
            <a:r>
              <a:rPr lang="en-US" sz="2100" dirty="0">
                <a:latin typeface="Nunito Sans"/>
              </a:rPr>
              <a:t>4.MariaDB and MySQL both are same community circle only </a:t>
            </a:r>
          </a:p>
          <a:p>
            <a:pPr>
              <a:lnSpc>
                <a:spcPct val="150000"/>
              </a:lnSpc>
            </a:pPr>
            <a:r>
              <a:rPr lang="en-US" sz="2100" dirty="0">
                <a:latin typeface="Nunito Sans"/>
              </a:rPr>
              <a:t>5. yum install MariaDB </a:t>
            </a:r>
          </a:p>
          <a:p>
            <a:pPr>
              <a:lnSpc>
                <a:spcPct val="150000"/>
              </a:lnSpc>
            </a:pPr>
            <a:r>
              <a:rPr lang="en-US" sz="2100" dirty="0">
                <a:latin typeface="Nunito Sans"/>
              </a:rPr>
              <a:t>6. MySQL -h endpoint -P port number -u username -p </a:t>
            </a:r>
          </a:p>
          <a:p>
            <a:pPr>
              <a:lnSpc>
                <a:spcPct val="150000"/>
              </a:lnSpc>
            </a:pPr>
            <a:r>
              <a:rPr lang="en-US" sz="2100" dirty="0">
                <a:latin typeface="Nunito Sans"/>
              </a:rPr>
              <a:t>7. If after password show error, Go to security group and change the inbound rules of RDS SG as MySQL and choose the RDS security group.</a:t>
            </a:r>
            <a:endParaRPr lang="en-US" sz="2100" dirty="0">
              <a:solidFill>
                <a:srgbClr val="000000"/>
              </a:solidFill>
              <a:latin typeface="Nunito Sans"/>
            </a:endParaRPr>
          </a:p>
          <a:p>
            <a:pPr>
              <a:lnSpc>
                <a:spcPct val="150000"/>
              </a:lnSpc>
            </a:pPr>
            <a:endParaRPr lang="en-US" sz="2200" dirty="0">
              <a:solidFill>
                <a:srgbClr val="000000"/>
              </a:solidFill>
              <a:latin typeface="Nunito Sans" pitchFamily="2" charset="0"/>
            </a:endParaRPr>
          </a:p>
          <a:p>
            <a:pPr>
              <a:lnSpc>
                <a:spcPct val="150000"/>
              </a:lnSpc>
            </a:pPr>
            <a:endParaRPr lang="en-US" sz="2200" dirty="0">
              <a:solidFill>
                <a:srgbClr val="000000"/>
              </a:solidFill>
              <a:latin typeface="Nunito Sans" pitchFamily="2" charset="0"/>
            </a:endParaRPr>
          </a:p>
          <a:p>
            <a:endParaRPr lang="en-US" sz="2200" dirty="0">
              <a:solidFill>
                <a:srgbClr val="000000"/>
              </a:solidFill>
              <a:latin typeface="Nunito Sans" pitchFamily="2" charset="0"/>
            </a:endParaRPr>
          </a:p>
          <a:p>
            <a:pPr>
              <a:lnSpc>
                <a:spcPct val="250000"/>
              </a:lnSpc>
            </a:pPr>
            <a:endParaRPr lang="en-US" sz="2100" dirty="0">
              <a:latin typeface="Nunito Sans"/>
            </a:endParaRPr>
          </a:p>
        </p:txBody>
      </p:sp>
      <p:sp>
        <p:nvSpPr>
          <p:cNvPr id="2050" name="AutoShape 2"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6" name="AutoShape 8"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8" name="AutoShape 10" descr="Database PNG transparent image download, size: 512x512p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102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690813"/>
            <a:ext cx="10907041" cy="7209626"/>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How Internet works in our home?</a:t>
            </a:r>
          </a:p>
          <a:p>
            <a:pPr>
              <a:lnSpc>
                <a:spcPct val="250000"/>
              </a:lnSpc>
              <a:buFont typeface="Arial" pitchFamily="34" charset="0"/>
              <a:buChar char="•"/>
            </a:pPr>
            <a:r>
              <a:rPr lang="en-US" sz="2500" dirty="0">
                <a:solidFill>
                  <a:srgbClr val="000000"/>
                </a:solidFill>
                <a:latin typeface="Nunito Sans" pitchFamily="2" charset="0"/>
              </a:rPr>
              <a:t> Step1: Browser www.google.com</a:t>
            </a:r>
          </a:p>
          <a:p>
            <a:pPr>
              <a:lnSpc>
                <a:spcPct val="250000"/>
              </a:lnSpc>
              <a:buFont typeface="Arial" pitchFamily="34" charset="0"/>
              <a:buChar char="•"/>
            </a:pPr>
            <a:r>
              <a:rPr lang="en-US" sz="2500" dirty="0">
                <a:solidFill>
                  <a:srgbClr val="000000"/>
                </a:solidFill>
                <a:latin typeface="Nunito Sans" pitchFamily="2" charset="0"/>
              </a:rPr>
              <a:t> Step2: DNS-Name to IP conversion</a:t>
            </a:r>
          </a:p>
          <a:p>
            <a:pPr>
              <a:lnSpc>
                <a:spcPct val="250000"/>
              </a:lnSpc>
              <a:buFont typeface="Arial" pitchFamily="34" charset="0"/>
              <a:buChar char="•"/>
            </a:pPr>
            <a:r>
              <a:rPr lang="en-US" sz="2500" dirty="0">
                <a:solidFill>
                  <a:srgbClr val="000000"/>
                </a:solidFill>
                <a:latin typeface="Nunito Sans" pitchFamily="2" charset="0"/>
              </a:rPr>
              <a:t> Step3: Public IP will be received by the host</a:t>
            </a:r>
          </a:p>
          <a:p>
            <a:pPr>
              <a:lnSpc>
                <a:spcPct val="250000"/>
              </a:lnSpc>
              <a:buFont typeface="Arial" pitchFamily="34" charset="0"/>
              <a:buChar char="•"/>
            </a:pPr>
            <a:r>
              <a:rPr lang="en-US" sz="2500" dirty="0">
                <a:solidFill>
                  <a:srgbClr val="000000"/>
                </a:solidFill>
                <a:latin typeface="Nunito Sans" pitchFamily="2" charset="0"/>
              </a:rPr>
              <a:t> Step4: NIC request the web page to public IP(Packets)</a:t>
            </a:r>
          </a:p>
          <a:p>
            <a:pPr>
              <a:lnSpc>
                <a:spcPct val="250000"/>
              </a:lnSpc>
              <a:buFont typeface="Arial" pitchFamily="34" charset="0"/>
              <a:buChar char="•"/>
            </a:pPr>
            <a:r>
              <a:rPr lang="en-US" sz="2500" dirty="0">
                <a:solidFill>
                  <a:srgbClr val="000000"/>
                </a:solidFill>
                <a:latin typeface="Nunito Sans" pitchFamily="2" charset="0"/>
              </a:rPr>
              <a:t> Step5: NIC will receive the  response from public IP</a:t>
            </a:r>
          </a:p>
          <a:p>
            <a:pPr>
              <a:lnSpc>
                <a:spcPct val="150000"/>
              </a:lnSpc>
            </a:pPr>
            <a:r>
              <a:rPr lang="en-US" sz="2500" dirty="0">
                <a:solidFill>
                  <a:srgbClr val="000000"/>
                </a:solidFill>
                <a:latin typeface="Nunito Sans" pitchFamily="2" charset="0"/>
              </a:rPr>
              <a:t>          </a:t>
            </a: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1747428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286022"/>
          </a:xfrm>
          <a:prstGeom prst="rect">
            <a:avLst/>
          </a:prstGeom>
          <a:noFill/>
          <a:ln>
            <a:noFill/>
          </a:ln>
        </p:spPr>
        <p:txBody>
          <a:bodyPr spcFirstLastPara="1" wrap="square" lIns="91425" tIns="45700" rIns="91425" bIns="45700" anchor="t" anchorCtr="0">
            <a:spAutoFit/>
          </a:bodyPr>
          <a:lstStyle/>
          <a:p>
            <a:pPr>
              <a:lnSpc>
                <a:spcPct val="300000"/>
              </a:lnSpc>
            </a:pPr>
            <a:r>
              <a:rPr lang="en-US" sz="2500" b="1" dirty="0">
                <a:solidFill>
                  <a:srgbClr val="000000"/>
                </a:solidFill>
                <a:latin typeface="Nunito Sans" pitchFamily="2" charset="0"/>
              </a:rPr>
              <a:t>Public IP Range			       Private IP Range				</a:t>
            </a:r>
          </a:p>
          <a:p>
            <a:pPr>
              <a:lnSpc>
                <a:spcPct val="300000"/>
              </a:lnSpc>
            </a:pPr>
            <a:r>
              <a:rPr lang="en-US" sz="2500" b="1" dirty="0">
                <a:solidFill>
                  <a:srgbClr val="000000"/>
                </a:solidFill>
                <a:latin typeface="Nunito Sans" pitchFamily="2" charset="0"/>
              </a:rPr>
              <a:t>				</a:t>
            </a:r>
          </a:p>
          <a:p>
            <a:pPr>
              <a:lnSpc>
                <a:spcPct val="300000"/>
              </a:lnSpc>
            </a:pPr>
            <a:endParaRPr lang="en-US" sz="2500" b="1"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graphicFrame>
        <p:nvGraphicFramePr>
          <p:cNvPr id="6" name="Table 5"/>
          <p:cNvGraphicFramePr>
            <a:graphicFrameLocks noGrp="1"/>
          </p:cNvGraphicFramePr>
          <p:nvPr/>
        </p:nvGraphicFramePr>
        <p:xfrm>
          <a:off x="355601" y="2312939"/>
          <a:ext cx="5019963" cy="3658372"/>
        </p:xfrm>
        <a:graphic>
          <a:graphicData uri="http://schemas.openxmlformats.org/drawingml/2006/table">
            <a:tbl>
              <a:tblPr firstRow="1" bandRow="1">
                <a:tableStyleId>{21E4AEA4-8DFA-4A89-87EB-49C32662AFE0}</a:tableStyleId>
              </a:tblPr>
              <a:tblGrid>
                <a:gridCol w="948925">
                  <a:extLst>
                    <a:ext uri="{9D8B030D-6E8A-4147-A177-3AD203B41FA5}">
                      <a16:colId xmlns:a16="http://schemas.microsoft.com/office/drawing/2014/main" val="20000"/>
                    </a:ext>
                  </a:extLst>
                </a:gridCol>
                <a:gridCol w="1729619">
                  <a:extLst>
                    <a:ext uri="{9D8B030D-6E8A-4147-A177-3AD203B41FA5}">
                      <a16:colId xmlns:a16="http://schemas.microsoft.com/office/drawing/2014/main" val="20001"/>
                    </a:ext>
                  </a:extLst>
                </a:gridCol>
                <a:gridCol w="2341419">
                  <a:extLst>
                    <a:ext uri="{9D8B030D-6E8A-4147-A177-3AD203B41FA5}">
                      <a16:colId xmlns:a16="http://schemas.microsoft.com/office/drawing/2014/main" val="20002"/>
                    </a:ext>
                  </a:extLst>
                </a:gridCol>
              </a:tblGrid>
              <a:tr h="914593">
                <a:tc>
                  <a:txBody>
                    <a:bodyPr/>
                    <a:lstStyle/>
                    <a:p>
                      <a:r>
                        <a:rPr lang="en-US" dirty="0"/>
                        <a:t>Class</a:t>
                      </a:r>
                    </a:p>
                  </a:txBody>
                  <a:tcPr/>
                </a:tc>
                <a:tc>
                  <a:txBody>
                    <a:bodyPr/>
                    <a:lstStyle/>
                    <a:p>
                      <a:r>
                        <a:rPr lang="en-US" dirty="0"/>
                        <a:t>Start Address</a:t>
                      </a:r>
                    </a:p>
                  </a:txBody>
                  <a:tcPr/>
                </a:tc>
                <a:tc>
                  <a:txBody>
                    <a:bodyPr/>
                    <a:lstStyle/>
                    <a:p>
                      <a:r>
                        <a:rPr lang="en-US" dirty="0"/>
                        <a:t>End Address</a:t>
                      </a:r>
                    </a:p>
                  </a:txBody>
                  <a:tcPr/>
                </a:tc>
                <a:extLst>
                  <a:ext uri="{0D108BD9-81ED-4DB2-BD59-A6C34878D82A}">
                    <a16:rowId xmlns:a16="http://schemas.microsoft.com/office/drawing/2014/main" val="10000"/>
                  </a:ext>
                </a:extLst>
              </a:tr>
              <a:tr h="914593">
                <a:tc>
                  <a:txBody>
                    <a:bodyPr/>
                    <a:lstStyle/>
                    <a:p>
                      <a:r>
                        <a:rPr lang="en-US" dirty="0"/>
                        <a:t>A</a:t>
                      </a:r>
                    </a:p>
                  </a:txBody>
                  <a:tcPr/>
                </a:tc>
                <a:tc>
                  <a:txBody>
                    <a:bodyPr/>
                    <a:lstStyle/>
                    <a:p>
                      <a:r>
                        <a:rPr lang="en-US" dirty="0"/>
                        <a:t>0.0.0.0</a:t>
                      </a:r>
                    </a:p>
                  </a:txBody>
                  <a:tcPr/>
                </a:tc>
                <a:tc>
                  <a:txBody>
                    <a:bodyPr/>
                    <a:lstStyle/>
                    <a:p>
                      <a:r>
                        <a:rPr lang="en-US" dirty="0"/>
                        <a:t>126.255.255.255</a:t>
                      </a:r>
                    </a:p>
                  </a:txBody>
                  <a:tcPr/>
                </a:tc>
                <a:extLst>
                  <a:ext uri="{0D108BD9-81ED-4DB2-BD59-A6C34878D82A}">
                    <a16:rowId xmlns:a16="http://schemas.microsoft.com/office/drawing/2014/main" val="10001"/>
                  </a:ext>
                </a:extLst>
              </a:tr>
              <a:tr h="914593">
                <a:tc>
                  <a:txBody>
                    <a:bodyPr/>
                    <a:lstStyle/>
                    <a:p>
                      <a:r>
                        <a:rPr lang="en-US" dirty="0"/>
                        <a:t>B</a:t>
                      </a:r>
                    </a:p>
                  </a:txBody>
                  <a:tcPr/>
                </a:tc>
                <a:tc>
                  <a:txBody>
                    <a:bodyPr/>
                    <a:lstStyle/>
                    <a:p>
                      <a:r>
                        <a:rPr lang="en-US" dirty="0"/>
                        <a:t>128.0.0.0</a:t>
                      </a:r>
                    </a:p>
                  </a:txBody>
                  <a:tcPr/>
                </a:tc>
                <a:tc>
                  <a:txBody>
                    <a:bodyPr/>
                    <a:lstStyle/>
                    <a:p>
                      <a:r>
                        <a:rPr lang="en-US" dirty="0"/>
                        <a:t>191.255.255.255</a:t>
                      </a:r>
                    </a:p>
                  </a:txBody>
                  <a:tcPr/>
                </a:tc>
                <a:extLst>
                  <a:ext uri="{0D108BD9-81ED-4DB2-BD59-A6C34878D82A}">
                    <a16:rowId xmlns:a16="http://schemas.microsoft.com/office/drawing/2014/main" val="10002"/>
                  </a:ext>
                </a:extLst>
              </a:tr>
              <a:tr h="914593">
                <a:tc>
                  <a:txBody>
                    <a:bodyPr/>
                    <a:lstStyle/>
                    <a:p>
                      <a:r>
                        <a:rPr lang="en-US" dirty="0"/>
                        <a:t>C</a:t>
                      </a:r>
                    </a:p>
                  </a:txBody>
                  <a:tcPr/>
                </a:tc>
                <a:tc>
                  <a:txBody>
                    <a:bodyPr/>
                    <a:lstStyle/>
                    <a:p>
                      <a:r>
                        <a:rPr lang="en-US" dirty="0"/>
                        <a:t>192.0.0.0</a:t>
                      </a:r>
                    </a:p>
                  </a:txBody>
                  <a:tcPr/>
                </a:tc>
                <a:tc>
                  <a:txBody>
                    <a:bodyPr/>
                    <a:lstStyle/>
                    <a:p>
                      <a:r>
                        <a:rPr lang="en-US" dirty="0"/>
                        <a:t>223.255.255.255</a:t>
                      </a: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5943601" y="2299854"/>
          <a:ext cx="5569528" cy="3699164"/>
        </p:xfrm>
        <a:graphic>
          <a:graphicData uri="http://schemas.openxmlformats.org/drawingml/2006/table">
            <a:tbl>
              <a:tblPr firstRow="1" bandRow="1">
                <a:tableStyleId>{21E4AEA4-8DFA-4A89-87EB-49C32662AFE0}</a:tableStyleId>
              </a:tblPr>
              <a:tblGrid>
                <a:gridCol w="1342055">
                  <a:extLst>
                    <a:ext uri="{9D8B030D-6E8A-4147-A177-3AD203B41FA5}">
                      <a16:colId xmlns:a16="http://schemas.microsoft.com/office/drawing/2014/main" val="20000"/>
                    </a:ext>
                  </a:extLst>
                </a:gridCol>
                <a:gridCol w="2187549">
                  <a:extLst>
                    <a:ext uri="{9D8B030D-6E8A-4147-A177-3AD203B41FA5}">
                      <a16:colId xmlns:a16="http://schemas.microsoft.com/office/drawing/2014/main" val="20001"/>
                    </a:ext>
                  </a:extLst>
                </a:gridCol>
                <a:gridCol w="2039924">
                  <a:extLst>
                    <a:ext uri="{9D8B030D-6E8A-4147-A177-3AD203B41FA5}">
                      <a16:colId xmlns:a16="http://schemas.microsoft.com/office/drawing/2014/main" val="20002"/>
                    </a:ext>
                  </a:extLst>
                </a:gridCol>
              </a:tblGrid>
              <a:tr h="924791">
                <a:tc>
                  <a:txBody>
                    <a:bodyPr/>
                    <a:lstStyle/>
                    <a:p>
                      <a:r>
                        <a:rPr lang="en-US" dirty="0"/>
                        <a:t>Class</a:t>
                      </a:r>
                    </a:p>
                  </a:txBody>
                  <a:tcPr/>
                </a:tc>
                <a:tc>
                  <a:txBody>
                    <a:bodyPr/>
                    <a:lstStyle/>
                    <a:p>
                      <a:r>
                        <a:rPr lang="en-US" dirty="0"/>
                        <a:t>Start Address</a:t>
                      </a:r>
                    </a:p>
                  </a:txBody>
                  <a:tcPr/>
                </a:tc>
                <a:tc>
                  <a:txBody>
                    <a:bodyPr/>
                    <a:lstStyle/>
                    <a:p>
                      <a:r>
                        <a:rPr lang="en-US" dirty="0"/>
                        <a:t>End Address</a:t>
                      </a:r>
                    </a:p>
                  </a:txBody>
                  <a:tcPr/>
                </a:tc>
                <a:extLst>
                  <a:ext uri="{0D108BD9-81ED-4DB2-BD59-A6C34878D82A}">
                    <a16:rowId xmlns:a16="http://schemas.microsoft.com/office/drawing/2014/main" val="10000"/>
                  </a:ext>
                </a:extLst>
              </a:tr>
              <a:tr h="924791">
                <a:tc>
                  <a:txBody>
                    <a:bodyPr/>
                    <a:lstStyle/>
                    <a:p>
                      <a:r>
                        <a:rPr lang="en-US" dirty="0"/>
                        <a:t>A</a:t>
                      </a:r>
                    </a:p>
                  </a:txBody>
                  <a:tcPr/>
                </a:tc>
                <a:tc>
                  <a:txBody>
                    <a:bodyPr/>
                    <a:lstStyle/>
                    <a:p>
                      <a:r>
                        <a:rPr lang="en-US" dirty="0"/>
                        <a:t>10.0.0.0</a:t>
                      </a:r>
                    </a:p>
                  </a:txBody>
                  <a:tcPr/>
                </a:tc>
                <a:tc>
                  <a:txBody>
                    <a:bodyPr/>
                    <a:lstStyle/>
                    <a:p>
                      <a:r>
                        <a:rPr lang="en-US" dirty="0"/>
                        <a:t>10.255.255.255</a:t>
                      </a:r>
                    </a:p>
                  </a:txBody>
                  <a:tcPr/>
                </a:tc>
                <a:extLst>
                  <a:ext uri="{0D108BD9-81ED-4DB2-BD59-A6C34878D82A}">
                    <a16:rowId xmlns:a16="http://schemas.microsoft.com/office/drawing/2014/main" val="10001"/>
                  </a:ext>
                </a:extLst>
              </a:tr>
              <a:tr h="924791">
                <a:tc>
                  <a:txBody>
                    <a:bodyPr/>
                    <a:lstStyle/>
                    <a:p>
                      <a:r>
                        <a:rPr lang="en-US" dirty="0"/>
                        <a:t>B</a:t>
                      </a:r>
                    </a:p>
                  </a:txBody>
                  <a:tcPr/>
                </a:tc>
                <a:tc>
                  <a:txBody>
                    <a:bodyPr/>
                    <a:lstStyle/>
                    <a:p>
                      <a:r>
                        <a:rPr lang="en-US" dirty="0"/>
                        <a:t>172.16.0.0</a:t>
                      </a:r>
                    </a:p>
                  </a:txBody>
                  <a:tcPr/>
                </a:tc>
                <a:tc>
                  <a:txBody>
                    <a:bodyPr/>
                    <a:lstStyle/>
                    <a:p>
                      <a:r>
                        <a:rPr lang="en-US" dirty="0"/>
                        <a:t>172.31.255.255</a:t>
                      </a:r>
                    </a:p>
                  </a:txBody>
                  <a:tcPr/>
                </a:tc>
                <a:extLst>
                  <a:ext uri="{0D108BD9-81ED-4DB2-BD59-A6C34878D82A}">
                    <a16:rowId xmlns:a16="http://schemas.microsoft.com/office/drawing/2014/main" val="10002"/>
                  </a:ext>
                </a:extLst>
              </a:tr>
              <a:tr h="924791">
                <a:tc>
                  <a:txBody>
                    <a:bodyPr/>
                    <a:lstStyle/>
                    <a:p>
                      <a:r>
                        <a:rPr lang="en-US" dirty="0"/>
                        <a:t>C</a:t>
                      </a:r>
                    </a:p>
                  </a:txBody>
                  <a:tcPr/>
                </a:tc>
                <a:tc>
                  <a:txBody>
                    <a:bodyPr/>
                    <a:lstStyle/>
                    <a:p>
                      <a:r>
                        <a:rPr lang="en-US" dirty="0"/>
                        <a:t>192.168.0.0</a:t>
                      </a:r>
                    </a:p>
                  </a:txBody>
                  <a:tcPr/>
                </a:tc>
                <a:tc>
                  <a:txBody>
                    <a:bodyPr/>
                    <a:lstStyle/>
                    <a:p>
                      <a:r>
                        <a:rPr lang="en-US" dirty="0"/>
                        <a:t>192.168.255.255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742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4516581"/>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IP Addressing</a:t>
            </a:r>
            <a:endParaRPr lang="en-US" sz="2000" dirty="0">
              <a:solidFill>
                <a:srgbClr val="000000"/>
              </a:solidFill>
              <a:latin typeface="Nunito Sans" pitchFamily="2" charset="0"/>
            </a:endParaRPr>
          </a:p>
          <a:p>
            <a:pPr>
              <a:lnSpc>
                <a:spcPct val="200000"/>
              </a:lnSpc>
              <a:buFont typeface="Arial" pitchFamily="34" charset="0"/>
              <a:buChar char="•"/>
            </a:pPr>
            <a:r>
              <a:rPr lang="en-US" sz="2000" dirty="0">
                <a:solidFill>
                  <a:srgbClr val="000000"/>
                </a:solidFill>
                <a:latin typeface="Nunito Sans" pitchFamily="2" charset="0"/>
              </a:rPr>
              <a:t> An IP(Internet Protocol) address is a numerical label assigned to each device connected a computer network that uses the Internet Protocol for communication. It serves as a unique identifier for devices within a network, allowing them to send and receive data across the internet or other networks. </a:t>
            </a: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4098" name="Picture 2"/>
          <p:cNvPicPr>
            <a:picLocks noChangeAspect="1" noChangeArrowheads="1"/>
          </p:cNvPicPr>
          <p:nvPr/>
        </p:nvPicPr>
        <p:blipFill>
          <a:blip r:embed="rId4"/>
          <a:srcRect/>
          <a:stretch>
            <a:fillRect/>
          </a:stretch>
        </p:blipFill>
        <p:spPr bwMode="auto">
          <a:xfrm>
            <a:off x="4079731" y="3829888"/>
            <a:ext cx="4954298" cy="2557057"/>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29450" y="1013337"/>
            <a:ext cx="10907041" cy="7401986"/>
          </a:xfrm>
          <a:prstGeom prst="rect">
            <a:avLst/>
          </a:prstGeom>
          <a:noFill/>
          <a:ln>
            <a:noFill/>
          </a:ln>
        </p:spPr>
        <p:txBody>
          <a:bodyPr spcFirstLastPara="1" wrap="square" lIns="91425" tIns="45700" rIns="91425" bIns="45700" anchor="t" anchorCtr="0">
            <a:spAutoFit/>
          </a:bodyPr>
          <a:lstStyle/>
          <a:p>
            <a:pPr lvl="1">
              <a:defRPr/>
            </a:pPr>
            <a:r>
              <a:rPr lang="en-US" sz="2500" b="1" i="0" dirty="0">
                <a:solidFill>
                  <a:srgbClr val="000000"/>
                </a:solidFill>
                <a:effectLst/>
                <a:latin typeface="Nunito Sans" pitchFamily="2" charset="0"/>
              </a:rPr>
              <a:t>What is Computer?</a:t>
            </a:r>
          </a:p>
          <a:p>
            <a:pPr lvl="1">
              <a:defRPr/>
            </a:pPr>
            <a:endParaRPr lang="en-US" sz="2500" i="0" dirty="0">
              <a:solidFill>
                <a:srgbClr val="000000"/>
              </a:solidFill>
              <a:effectLst/>
              <a:latin typeface="Nunito Sans" pitchFamily="2" charset="0"/>
            </a:endParaRPr>
          </a:p>
          <a:p>
            <a:pPr lvl="1">
              <a:buFont typeface="Arial" pitchFamily="34" charset="0"/>
              <a:buChar char="•"/>
              <a:defRPr/>
            </a:pPr>
            <a:r>
              <a:rPr lang="en-US" sz="2500" dirty="0">
                <a:solidFill>
                  <a:srgbClr val="000000"/>
                </a:solidFill>
                <a:latin typeface="Nunito Sans" pitchFamily="2" charset="0"/>
              </a:rPr>
              <a:t> Computer is an electronic machine.</a:t>
            </a:r>
          </a:p>
          <a:p>
            <a:pPr lvl="1">
              <a:defRPr/>
            </a:pPr>
            <a:r>
              <a:rPr lang="en-US" sz="2500" dirty="0">
                <a:solidFill>
                  <a:srgbClr val="000000"/>
                </a:solidFill>
                <a:latin typeface="Nunito Sans" pitchFamily="2" charset="0"/>
              </a:rPr>
              <a:t>       </a:t>
            </a:r>
          </a:p>
          <a:p>
            <a:pPr lvl="1">
              <a:defRPr/>
            </a:pPr>
            <a:r>
              <a:rPr lang="en-US" sz="2500" dirty="0">
                <a:solidFill>
                  <a:srgbClr val="000000"/>
                </a:solidFill>
                <a:latin typeface="Nunito Sans" pitchFamily="2" charset="0"/>
              </a:rPr>
              <a:t>CPU &gt; RAM &gt; Hard-disk &gt; SMPS &gt; Mother Board &gt; Cabinet &gt; Monitor &gt; Keyboard and       Mouse</a:t>
            </a: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buFont typeface="Arial" pitchFamily="34" charset="0"/>
              <a:buChar char="•"/>
              <a:defRPr/>
            </a:pPr>
            <a:r>
              <a:rPr lang="en-US" sz="2500" dirty="0">
                <a:solidFill>
                  <a:srgbClr val="000000"/>
                </a:solidFill>
                <a:latin typeface="Nunito Sans" pitchFamily="2" charset="0"/>
              </a:rPr>
              <a:t> Invented by Charles Babbage – 1837.</a:t>
            </a: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buFont typeface="Arial" pitchFamily="34" charset="0"/>
              <a:buChar char="•"/>
              <a:defRPr/>
            </a:pPr>
            <a:r>
              <a:rPr lang="en-US" sz="2500" dirty="0">
                <a:solidFill>
                  <a:srgbClr val="000000"/>
                </a:solidFill>
                <a:latin typeface="Nunito Sans" pitchFamily="2" charset="0"/>
              </a:rPr>
              <a:t> We can use computer to store, access and transfer our data.</a:t>
            </a: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defRPr/>
            </a:pPr>
            <a:r>
              <a:rPr lang="en-US" sz="2500" dirty="0">
                <a:solidFill>
                  <a:srgbClr val="000000"/>
                </a:solidFill>
                <a:latin typeface="Nunito Sans" pitchFamily="2" charset="0"/>
              </a:rPr>
              <a:t> </a:t>
            </a:r>
            <a:endParaRPr lang="en-US" sz="2500" i="0" dirty="0">
              <a:solidFill>
                <a:srgbClr val="000000"/>
              </a:solidFill>
              <a:effectLst/>
              <a:latin typeface="Nunito Sans" pitchFamily="2" charset="0"/>
            </a:endParaRPr>
          </a:p>
          <a:p>
            <a:pPr lvl="1">
              <a:defRPr/>
            </a:pPr>
            <a:endParaRPr lang="en-US" sz="2500" i="0" dirty="0">
              <a:solidFill>
                <a:srgbClr val="000000"/>
              </a:solidFill>
              <a:effectLst/>
              <a:latin typeface="Nunito Sans" pitchFamily="2" charset="0"/>
            </a:endParaRP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153977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054368"/>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IP Address Classes &amp; Range</a:t>
            </a:r>
            <a:endParaRPr lang="en-US" sz="2000" dirty="0">
              <a:solidFill>
                <a:srgbClr val="000000"/>
              </a:solidFill>
              <a:latin typeface="Nunito Sans" pitchFamily="2" charset="0"/>
            </a:endParaRP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graphicFrame>
        <p:nvGraphicFramePr>
          <p:cNvPr id="6" name="Table 5"/>
          <p:cNvGraphicFramePr>
            <a:graphicFrameLocks noGrp="1"/>
          </p:cNvGraphicFramePr>
          <p:nvPr/>
        </p:nvGraphicFramePr>
        <p:xfrm>
          <a:off x="383309" y="2188248"/>
          <a:ext cx="4756727" cy="2286768"/>
        </p:xfrm>
        <a:graphic>
          <a:graphicData uri="http://schemas.openxmlformats.org/drawingml/2006/table">
            <a:tbl>
              <a:tblPr firstRow="1" bandRow="1">
                <a:tableStyleId>{21E4AEA4-8DFA-4A89-87EB-49C32662AFE0}</a:tableStyleId>
              </a:tblPr>
              <a:tblGrid>
                <a:gridCol w="946727">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381128">
                <a:tc>
                  <a:txBody>
                    <a:bodyPr/>
                    <a:lstStyle/>
                    <a:p>
                      <a:r>
                        <a:rPr lang="en-US" dirty="0"/>
                        <a:t>Class</a:t>
                      </a:r>
                    </a:p>
                  </a:txBody>
                  <a:tcPr/>
                </a:tc>
                <a:tc>
                  <a:txBody>
                    <a:bodyPr/>
                    <a:lstStyle/>
                    <a:p>
                      <a:r>
                        <a:rPr lang="en-US" dirty="0"/>
                        <a:t>Ranges</a:t>
                      </a:r>
                    </a:p>
                  </a:txBody>
                  <a:tcPr/>
                </a:tc>
                <a:extLst>
                  <a:ext uri="{0D108BD9-81ED-4DB2-BD59-A6C34878D82A}">
                    <a16:rowId xmlns:a16="http://schemas.microsoft.com/office/drawing/2014/main" val="10000"/>
                  </a:ext>
                </a:extLst>
              </a:tr>
              <a:tr h="381128">
                <a:tc>
                  <a:txBody>
                    <a:bodyPr/>
                    <a:lstStyle/>
                    <a:p>
                      <a:r>
                        <a:rPr lang="en-US" dirty="0"/>
                        <a:t>A</a:t>
                      </a:r>
                    </a:p>
                  </a:txBody>
                  <a:tcPr/>
                </a:tc>
                <a:tc>
                  <a:txBody>
                    <a:bodyPr/>
                    <a:lstStyle/>
                    <a:p>
                      <a:r>
                        <a:rPr lang="en-US" dirty="0"/>
                        <a:t>1.0.0.1 to</a:t>
                      </a:r>
                      <a:r>
                        <a:rPr lang="en-US" baseline="0" dirty="0"/>
                        <a:t> 126.255.255.254</a:t>
                      </a:r>
                      <a:endParaRPr lang="en-US" dirty="0"/>
                    </a:p>
                  </a:txBody>
                  <a:tcPr/>
                </a:tc>
                <a:extLst>
                  <a:ext uri="{0D108BD9-81ED-4DB2-BD59-A6C34878D82A}">
                    <a16:rowId xmlns:a16="http://schemas.microsoft.com/office/drawing/2014/main" val="10001"/>
                  </a:ext>
                </a:extLst>
              </a:tr>
              <a:tr h="381128">
                <a:tc>
                  <a:txBody>
                    <a:bodyPr/>
                    <a:lstStyle/>
                    <a:p>
                      <a:r>
                        <a:rPr lang="en-US" dirty="0"/>
                        <a:t>B</a:t>
                      </a:r>
                    </a:p>
                  </a:txBody>
                  <a:tcPr/>
                </a:tc>
                <a:tc>
                  <a:txBody>
                    <a:bodyPr/>
                    <a:lstStyle/>
                    <a:p>
                      <a:r>
                        <a:rPr lang="en-US" dirty="0"/>
                        <a:t>128.1.0.1 to 191.255.255.254</a:t>
                      </a:r>
                    </a:p>
                  </a:txBody>
                  <a:tcPr/>
                </a:tc>
                <a:extLst>
                  <a:ext uri="{0D108BD9-81ED-4DB2-BD59-A6C34878D82A}">
                    <a16:rowId xmlns:a16="http://schemas.microsoft.com/office/drawing/2014/main" val="10002"/>
                  </a:ext>
                </a:extLst>
              </a:tr>
              <a:tr h="381128">
                <a:tc>
                  <a:txBody>
                    <a:bodyPr/>
                    <a:lstStyle/>
                    <a:p>
                      <a:r>
                        <a:rPr lang="en-US" dirty="0"/>
                        <a:t>C</a:t>
                      </a:r>
                    </a:p>
                  </a:txBody>
                  <a:tcPr/>
                </a:tc>
                <a:tc>
                  <a:txBody>
                    <a:bodyPr/>
                    <a:lstStyle/>
                    <a:p>
                      <a:r>
                        <a:rPr lang="en-US" dirty="0"/>
                        <a:t>192.0.1.1 to  223.255.254.254</a:t>
                      </a:r>
                    </a:p>
                  </a:txBody>
                  <a:tcPr/>
                </a:tc>
                <a:extLst>
                  <a:ext uri="{0D108BD9-81ED-4DB2-BD59-A6C34878D82A}">
                    <a16:rowId xmlns:a16="http://schemas.microsoft.com/office/drawing/2014/main" val="10003"/>
                  </a:ext>
                </a:extLst>
              </a:tr>
              <a:tr h="381128">
                <a:tc>
                  <a:txBody>
                    <a:bodyPr/>
                    <a:lstStyle/>
                    <a:p>
                      <a:r>
                        <a:rPr lang="en-US" dirty="0"/>
                        <a:t>D</a:t>
                      </a:r>
                    </a:p>
                  </a:txBody>
                  <a:tcPr/>
                </a:tc>
                <a:tc>
                  <a:txBody>
                    <a:bodyPr/>
                    <a:lstStyle/>
                    <a:p>
                      <a:r>
                        <a:rPr lang="en-US" dirty="0"/>
                        <a:t>224.0.0.0</a:t>
                      </a:r>
                      <a:r>
                        <a:rPr lang="en-US" baseline="0" dirty="0"/>
                        <a:t> to 239.255.255.255</a:t>
                      </a:r>
                      <a:endParaRPr lang="en-US" dirty="0"/>
                    </a:p>
                  </a:txBody>
                  <a:tcPr/>
                </a:tc>
                <a:extLst>
                  <a:ext uri="{0D108BD9-81ED-4DB2-BD59-A6C34878D82A}">
                    <a16:rowId xmlns:a16="http://schemas.microsoft.com/office/drawing/2014/main" val="10004"/>
                  </a:ext>
                </a:extLst>
              </a:tr>
              <a:tr h="381128">
                <a:tc>
                  <a:txBody>
                    <a:bodyPr/>
                    <a:lstStyle/>
                    <a:p>
                      <a:r>
                        <a:rPr lang="en-US" dirty="0"/>
                        <a:t>E</a:t>
                      </a:r>
                    </a:p>
                  </a:txBody>
                  <a:tcPr/>
                </a:tc>
                <a:tc>
                  <a:txBody>
                    <a:bodyPr/>
                    <a:lstStyle/>
                    <a:p>
                      <a:r>
                        <a:rPr lang="en-US" dirty="0"/>
                        <a:t>240.0.0.0</a:t>
                      </a:r>
                      <a:r>
                        <a:rPr lang="en-US" baseline="0" dirty="0"/>
                        <a:t> to 253.255.255.254</a:t>
                      </a:r>
                      <a:endParaRPr lang="en-US" dirty="0"/>
                    </a:p>
                  </a:txBody>
                  <a:tcPr/>
                </a:tc>
                <a:extLst>
                  <a:ext uri="{0D108BD9-81ED-4DB2-BD59-A6C34878D82A}">
                    <a16:rowId xmlns:a16="http://schemas.microsoft.com/office/drawing/2014/main" val="10005"/>
                  </a:ext>
                </a:extLst>
              </a:tr>
            </a:tbl>
          </a:graphicData>
        </a:graphic>
      </p:graphicFrame>
      <p:pic>
        <p:nvPicPr>
          <p:cNvPr id="7" name="Picture 6" descr="IP_addressing_3.jpg"/>
          <p:cNvPicPr>
            <a:picLocks noChangeAspect="1"/>
          </p:cNvPicPr>
          <p:nvPr/>
        </p:nvPicPr>
        <p:blipFill>
          <a:blip r:embed="rId4"/>
          <a:stretch>
            <a:fillRect/>
          </a:stretch>
        </p:blipFill>
        <p:spPr>
          <a:xfrm>
            <a:off x="5860473" y="1962750"/>
            <a:ext cx="5680364" cy="2761221"/>
          </a:xfrm>
          <a:prstGeom prst="rect">
            <a:avLst/>
          </a:prstGeom>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442299109"/>
              </p:ext>
            </p:extLst>
          </p:nvPr>
        </p:nvGraphicFramePr>
        <p:xfrm>
          <a:off x="383309" y="4829117"/>
          <a:ext cx="4770584" cy="741680"/>
        </p:xfrm>
        <a:graphic>
          <a:graphicData uri="http://schemas.openxmlformats.org/drawingml/2006/table">
            <a:tbl>
              <a:tblPr firstRow="1" bandRow="1">
                <a:tableStyleId>{21E4AEA4-8DFA-4A89-87EB-49C32662AFE0}</a:tableStyleId>
              </a:tblPr>
              <a:tblGrid>
                <a:gridCol w="1192646">
                  <a:extLst>
                    <a:ext uri="{9D8B030D-6E8A-4147-A177-3AD203B41FA5}">
                      <a16:colId xmlns:a16="http://schemas.microsoft.com/office/drawing/2014/main" val="20000"/>
                    </a:ext>
                  </a:extLst>
                </a:gridCol>
                <a:gridCol w="1192646">
                  <a:extLst>
                    <a:ext uri="{9D8B030D-6E8A-4147-A177-3AD203B41FA5}">
                      <a16:colId xmlns:a16="http://schemas.microsoft.com/office/drawing/2014/main" val="20001"/>
                    </a:ext>
                  </a:extLst>
                </a:gridCol>
                <a:gridCol w="1192646">
                  <a:extLst>
                    <a:ext uri="{9D8B030D-6E8A-4147-A177-3AD203B41FA5}">
                      <a16:colId xmlns:a16="http://schemas.microsoft.com/office/drawing/2014/main" val="20002"/>
                    </a:ext>
                  </a:extLst>
                </a:gridCol>
                <a:gridCol w="1192646">
                  <a:extLst>
                    <a:ext uri="{9D8B030D-6E8A-4147-A177-3AD203B41FA5}">
                      <a16:colId xmlns:a16="http://schemas.microsoft.com/office/drawing/2014/main" val="20003"/>
                    </a:ext>
                  </a:extLst>
                </a:gridCol>
              </a:tblGrid>
              <a:tr h="370840">
                <a:tc>
                  <a:txBody>
                    <a:bodyPr/>
                    <a:lstStyle/>
                    <a:p>
                      <a:r>
                        <a:rPr lang="en-US" dirty="0"/>
                        <a:t>255</a:t>
                      </a:r>
                    </a:p>
                  </a:txBody>
                  <a:tcPr/>
                </a:tc>
                <a:tc>
                  <a:txBody>
                    <a:bodyPr/>
                    <a:lstStyle/>
                    <a:p>
                      <a:r>
                        <a:rPr lang="en-US" dirty="0"/>
                        <a:t>255</a:t>
                      </a:r>
                    </a:p>
                  </a:txBody>
                  <a:tcPr/>
                </a:tc>
                <a:tc>
                  <a:txBody>
                    <a:bodyPr/>
                    <a:lstStyle/>
                    <a:p>
                      <a:r>
                        <a:rPr lang="en-US" dirty="0"/>
                        <a:t>255</a:t>
                      </a:r>
                    </a:p>
                  </a:txBody>
                  <a:tcPr/>
                </a:tc>
                <a:tc>
                  <a:txBody>
                    <a:bodyPr/>
                    <a:lstStyle/>
                    <a:p>
                      <a:r>
                        <a:rPr lang="en-US" dirty="0"/>
                        <a:t>255</a:t>
                      </a:r>
                    </a:p>
                  </a:txBody>
                  <a:tcPr/>
                </a:tc>
                <a:extLst>
                  <a:ext uri="{0D108BD9-81ED-4DB2-BD59-A6C34878D82A}">
                    <a16:rowId xmlns:a16="http://schemas.microsoft.com/office/drawing/2014/main" val="10000"/>
                  </a:ext>
                </a:extLst>
              </a:tr>
              <a:tr h="370840">
                <a:tc>
                  <a:txBody>
                    <a:bodyPr/>
                    <a:lstStyle/>
                    <a:p>
                      <a:r>
                        <a:rPr lang="en-US" dirty="0"/>
                        <a:t>8bit</a:t>
                      </a:r>
                    </a:p>
                  </a:txBody>
                  <a:tcPr/>
                </a:tc>
                <a:tc>
                  <a:txBody>
                    <a:bodyPr/>
                    <a:lstStyle/>
                    <a:p>
                      <a:r>
                        <a:rPr lang="en-US" dirty="0"/>
                        <a:t>8bit</a:t>
                      </a:r>
                    </a:p>
                  </a:txBody>
                  <a:tcPr/>
                </a:tc>
                <a:tc>
                  <a:txBody>
                    <a:bodyPr/>
                    <a:lstStyle/>
                    <a:p>
                      <a:r>
                        <a:rPr lang="en-US" dirty="0"/>
                        <a:t>8bit</a:t>
                      </a:r>
                    </a:p>
                  </a:txBody>
                  <a:tcPr/>
                </a:tc>
                <a:tc>
                  <a:txBody>
                    <a:bodyPr/>
                    <a:lstStyle/>
                    <a:p>
                      <a:r>
                        <a:rPr lang="en-US" dirty="0"/>
                        <a:t>8bit</a:t>
                      </a:r>
                    </a:p>
                  </a:txBody>
                  <a:tcPr/>
                </a:tc>
                <a:extLst>
                  <a:ext uri="{0D108BD9-81ED-4DB2-BD59-A6C34878D82A}">
                    <a16:rowId xmlns:a16="http://schemas.microsoft.com/office/drawing/2014/main" val="10001"/>
                  </a:ext>
                </a:extLst>
              </a:tr>
            </a:tbl>
          </a:graphicData>
        </a:graphic>
      </p:graphicFrame>
      <p:pic>
        <p:nvPicPr>
          <p:cNvPr id="5122" name="Picture 2"/>
          <p:cNvPicPr>
            <a:picLocks noChangeAspect="1" noChangeArrowheads="1"/>
          </p:cNvPicPr>
          <p:nvPr/>
        </p:nvPicPr>
        <p:blipFill>
          <a:blip r:embed="rId5"/>
          <a:srcRect/>
          <a:stretch>
            <a:fillRect/>
          </a:stretch>
        </p:blipFill>
        <p:spPr bwMode="auto">
          <a:xfrm>
            <a:off x="6487390" y="4999326"/>
            <a:ext cx="4388427" cy="904875"/>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054368"/>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IPv4 VS IPv6</a:t>
            </a:r>
            <a:endParaRPr lang="en-US" sz="2000" dirty="0">
              <a:solidFill>
                <a:srgbClr val="000000"/>
              </a:solidFill>
              <a:latin typeface="Nunito Sans" pitchFamily="2" charset="0"/>
            </a:endParaRP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7" name="Picture 6" descr="IP_addressing_3.jpg"/>
          <p:cNvPicPr>
            <a:picLocks noChangeAspect="1"/>
          </p:cNvPicPr>
          <p:nvPr/>
        </p:nvPicPr>
        <p:blipFill>
          <a:blip r:embed="rId4"/>
          <a:stretch>
            <a:fillRect/>
          </a:stretch>
        </p:blipFill>
        <p:spPr>
          <a:xfrm>
            <a:off x="5860473" y="1962750"/>
            <a:ext cx="5680364" cy="2761221"/>
          </a:xfrm>
          <a:prstGeom prst="rect">
            <a:avLst/>
          </a:prstGeom>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667267283384406016.png"/>
          <p:cNvPicPr>
            <a:picLocks noChangeAspect="1"/>
          </p:cNvPicPr>
          <p:nvPr/>
        </p:nvPicPr>
        <p:blipFill>
          <a:blip r:embed="rId5"/>
          <a:stretch>
            <a:fillRect/>
          </a:stretch>
        </p:blipFill>
        <p:spPr>
          <a:xfrm>
            <a:off x="-1" y="2008909"/>
            <a:ext cx="5607323" cy="2798618"/>
          </a:xfrm>
          <a:prstGeom prst="rect">
            <a:avLst/>
          </a:prstGeom>
        </p:spPr>
      </p:pic>
    </p:spTree>
    <p:extLst>
      <p:ext uri="{BB962C8B-B14F-4D97-AF65-F5344CB8AC3E}">
        <p14:creationId xmlns:p14="http://schemas.microsoft.com/office/powerpoint/2010/main" val="174742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054368"/>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Private IP Address - Ranges</a:t>
            </a:r>
            <a:endParaRPr lang="en-US" sz="2000" dirty="0">
              <a:solidFill>
                <a:srgbClr val="000000"/>
              </a:solidFill>
              <a:latin typeface="Nunito Sans" pitchFamily="2" charset="0"/>
            </a:endParaRP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Table 8"/>
          <p:cNvGraphicFramePr>
            <a:graphicFrameLocks noGrp="1"/>
          </p:cNvGraphicFramePr>
          <p:nvPr/>
        </p:nvGraphicFramePr>
        <p:xfrm>
          <a:off x="244763" y="2548466"/>
          <a:ext cx="3814620" cy="3298152"/>
        </p:xfrm>
        <a:graphic>
          <a:graphicData uri="http://schemas.openxmlformats.org/drawingml/2006/table">
            <a:tbl>
              <a:tblPr firstRow="1" bandRow="1">
                <a:tableStyleId>{21E4AEA4-8DFA-4A89-87EB-49C32662AFE0}</a:tableStyleId>
              </a:tblPr>
              <a:tblGrid>
                <a:gridCol w="1271540">
                  <a:extLst>
                    <a:ext uri="{9D8B030D-6E8A-4147-A177-3AD203B41FA5}">
                      <a16:colId xmlns:a16="http://schemas.microsoft.com/office/drawing/2014/main" val="20000"/>
                    </a:ext>
                  </a:extLst>
                </a:gridCol>
                <a:gridCol w="1271540">
                  <a:extLst>
                    <a:ext uri="{9D8B030D-6E8A-4147-A177-3AD203B41FA5}">
                      <a16:colId xmlns:a16="http://schemas.microsoft.com/office/drawing/2014/main" val="20001"/>
                    </a:ext>
                  </a:extLst>
                </a:gridCol>
                <a:gridCol w="1271540">
                  <a:extLst>
                    <a:ext uri="{9D8B030D-6E8A-4147-A177-3AD203B41FA5}">
                      <a16:colId xmlns:a16="http://schemas.microsoft.com/office/drawing/2014/main" val="20002"/>
                    </a:ext>
                  </a:extLst>
                </a:gridCol>
              </a:tblGrid>
              <a:tr h="824538">
                <a:tc>
                  <a:txBody>
                    <a:bodyPr/>
                    <a:lstStyle/>
                    <a:p>
                      <a:r>
                        <a:rPr lang="en-US" dirty="0"/>
                        <a:t>10.0.0.1</a:t>
                      </a:r>
                    </a:p>
                  </a:txBody>
                  <a:tcPr/>
                </a:tc>
                <a:tc>
                  <a:txBody>
                    <a:bodyPr/>
                    <a:lstStyle/>
                    <a:p>
                      <a:r>
                        <a:rPr lang="en-US" dirty="0"/>
                        <a:t>10.0.1.1</a:t>
                      </a:r>
                    </a:p>
                  </a:txBody>
                  <a:tcPr/>
                </a:tc>
                <a:tc>
                  <a:txBody>
                    <a:bodyPr/>
                    <a:lstStyle/>
                    <a:p>
                      <a:endParaRPr lang="en-US"/>
                    </a:p>
                  </a:txBody>
                  <a:tcPr/>
                </a:tc>
                <a:extLst>
                  <a:ext uri="{0D108BD9-81ED-4DB2-BD59-A6C34878D82A}">
                    <a16:rowId xmlns:a16="http://schemas.microsoft.com/office/drawing/2014/main" val="10000"/>
                  </a:ext>
                </a:extLst>
              </a:tr>
              <a:tr h="824538">
                <a:tc>
                  <a:txBody>
                    <a:bodyPr/>
                    <a:lstStyle/>
                    <a:p>
                      <a:r>
                        <a:rPr lang="en-US" dirty="0"/>
                        <a:t>10.0.0.2</a:t>
                      </a:r>
                    </a:p>
                  </a:txBody>
                  <a:tcPr/>
                </a:tc>
                <a:tc>
                  <a:txBody>
                    <a:bodyPr/>
                    <a:lstStyle/>
                    <a:p>
                      <a:r>
                        <a:rPr lang="en-US" dirty="0"/>
                        <a:t>10.0.1.2</a:t>
                      </a:r>
                    </a:p>
                  </a:txBody>
                  <a:tcPr/>
                </a:tc>
                <a:tc>
                  <a:txBody>
                    <a:bodyPr/>
                    <a:lstStyle/>
                    <a:p>
                      <a:endParaRPr lang="en-US"/>
                    </a:p>
                  </a:txBody>
                  <a:tcPr/>
                </a:tc>
                <a:extLst>
                  <a:ext uri="{0D108BD9-81ED-4DB2-BD59-A6C34878D82A}">
                    <a16:rowId xmlns:a16="http://schemas.microsoft.com/office/drawing/2014/main" val="10001"/>
                  </a:ext>
                </a:extLst>
              </a:tr>
              <a:tr h="824538">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2"/>
                  </a:ext>
                </a:extLst>
              </a:tr>
              <a:tr h="824538">
                <a:tc>
                  <a:txBody>
                    <a:bodyPr/>
                    <a:lstStyle/>
                    <a:p>
                      <a:r>
                        <a:rPr lang="en-US" dirty="0"/>
                        <a:t>10.0.0.255</a:t>
                      </a:r>
                    </a:p>
                  </a:txBody>
                  <a:tcPr/>
                </a:tc>
                <a:tc>
                  <a:txBody>
                    <a:bodyPr/>
                    <a:lstStyle/>
                    <a:p>
                      <a:r>
                        <a:rPr lang="en-US" dirty="0"/>
                        <a:t>10.0.1.255</a:t>
                      </a:r>
                    </a:p>
                  </a:txBody>
                  <a:tcPr/>
                </a:tc>
                <a:tc>
                  <a:txBody>
                    <a:bodyPr/>
                    <a:lstStyle/>
                    <a:p>
                      <a:r>
                        <a:rPr lang="en-US" dirty="0"/>
                        <a:t>10.255.255.255</a:t>
                      </a:r>
                    </a:p>
                  </a:txBody>
                  <a:tcPr/>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4281056" y="2535381"/>
          <a:ext cx="3768435" cy="3283528"/>
        </p:xfrm>
        <a:graphic>
          <a:graphicData uri="http://schemas.openxmlformats.org/drawingml/2006/table">
            <a:tbl>
              <a:tblPr firstRow="1" bandRow="1">
                <a:tableStyleId>{21E4AEA4-8DFA-4A89-87EB-49C32662AFE0}</a:tableStyleId>
              </a:tblPr>
              <a:tblGrid>
                <a:gridCol w="1256145">
                  <a:extLst>
                    <a:ext uri="{9D8B030D-6E8A-4147-A177-3AD203B41FA5}">
                      <a16:colId xmlns:a16="http://schemas.microsoft.com/office/drawing/2014/main" val="20000"/>
                    </a:ext>
                  </a:extLst>
                </a:gridCol>
                <a:gridCol w="1256145">
                  <a:extLst>
                    <a:ext uri="{9D8B030D-6E8A-4147-A177-3AD203B41FA5}">
                      <a16:colId xmlns:a16="http://schemas.microsoft.com/office/drawing/2014/main" val="20001"/>
                    </a:ext>
                  </a:extLst>
                </a:gridCol>
                <a:gridCol w="1256145">
                  <a:extLst>
                    <a:ext uri="{9D8B030D-6E8A-4147-A177-3AD203B41FA5}">
                      <a16:colId xmlns:a16="http://schemas.microsoft.com/office/drawing/2014/main" val="20002"/>
                    </a:ext>
                  </a:extLst>
                </a:gridCol>
              </a:tblGrid>
              <a:tr h="820882">
                <a:tc>
                  <a:txBody>
                    <a:bodyPr/>
                    <a:lstStyle/>
                    <a:p>
                      <a:r>
                        <a:rPr lang="en-US" dirty="0"/>
                        <a:t>172.16.0.0</a:t>
                      </a:r>
                    </a:p>
                  </a:txBody>
                  <a:tcPr/>
                </a:tc>
                <a:tc>
                  <a:txBody>
                    <a:bodyPr/>
                    <a:lstStyle/>
                    <a:p>
                      <a:r>
                        <a:rPr lang="en-US" dirty="0"/>
                        <a:t>172.16.1.1</a:t>
                      </a:r>
                    </a:p>
                  </a:txBody>
                  <a:tcPr/>
                </a:tc>
                <a:tc>
                  <a:txBody>
                    <a:bodyPr/>
                    <a:lstStyle/>
                    <a:p>
                      <a:endParaRPr lang="en-US" dirty="0"/>
                    </a:p>
                  </a:txBody>
                  <a:tcPr/>
                </a:tc>
                <a:extLst>
                  <a:ext uri="{0D108BD9-81ED-4DB2-BD59-A6C34878D82A}">
                    <a16:rowId xmlns:a16="http://schemas.microsoft.com/office/drawing/2014/main" val="10000"/>
                  </a:ext>
                </a:extLst>
              </a:tr>
              <a:tr h="820882">
                <a:tc>
                  <a:txBody>
                    <a:bodyPr/>
                    <a:lstStyle/>
                    <a:p>
                      <a:r>
                        <a:rPr lang="en-US" dirty="0"/>
                        <a:t>172.16.0.1</a:t>
                      </a:r>
                    </a:p>
                  </a:txBody>
                  <a:tcPr/>
                </a:tc>
                <a:tc>
                  <a:txBody>
                    <a:bodyPr/>
                    <a:lstStyle/>
                    <a:p>
                      <a:r>
                        <a:rPr lang="en-US" dirty="0"/>
                        <a:t>172.16.1.2</a:t>
                      </a:r>
                    </a:p>
                  </a:txBody>
                  <a:tcPr/>
                </a:tc>
                <a:tc>
                  <a:txBody>
                    <a:bodyPr/>
                    <a:lstStyle/>
                    <a:p>
                      <a:endParaRPr lang="en-US"/>
                    </a:p>
                  </a:txBody>
                  <a:tcPr/>
                </a:tc>
                <a:extLst>
                  <a:ext uri="{0D108BD9-81ED-4DB2-BD59-A6C34878D82A}">
                    <a16:rowId xmlns:a16="http://schemas.microsoft.com/office/drawing/2014/main" val="10001"/>
                  </a:ext>
                </a:extLst>
              </a:tr>
              <a:tr h="820882">
                <a:tc>
                  <a:txBody>
                    <a:bodyPr/>
                    <a:lstStyle/>
                    <a:p>
                      <a:r>
                        <a:rPr lang="en-US" dirty="0"/>
                        <a:t>-----</a:t>
                      </a:r>
                    </a:p>
                  </a:txBody>
                  <a:tcPr/>
                </a:tc>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002"/>
                  </a:ext>
                </a:extLst>
              </a:tr>
              <a:tr h="820882">
                <a:tc>
                  <a:txBody>
                    <a:bodyPr/>
                    <a:lstStyle/>
                    <a:p>
                      <a:r>
                        <a:rPr lang="en-US" dirty="0"/>
                        <a:t>172.16.0.</a:t>
                      </a:r>
                    </a:p>
                    <a:p>
                      <a:r>
                        <a:rPr lang="en-US" dirty="0"/>
                        <a:t>255</a:t>
                      </a:r>
                    </a:p>
                  </a:txBody>
                  <a:tcPr/>
                </a:tc>
                <a:tc>
                  <a:txBody>
                    <a:bodyPr/>
                    <a:lstStyle/>
                    <a:p>
                      <a:r>
                        <a:rPr lang="en-US" dirty="0"/>
                        <a:t>172.16.1.</a:t>
                      </a:r>
                    </a:p>
                    <a:p>
                      <a:r>
                        <a:rPr lang="en-US" dirty="0"/>
                        <a:t>255</a:t>
                      </a:r>
                    </a:p>
                  </a:txBody>
                  <a:tcPr/>
                </a:tc>
                <a:tc>
                  <a:txBody>
                    <a:bodyPr/>
                    <a:lstStyle/>
                    <a:p>
                      <a:r>
                        <a:rPr lang="en-US" dirty="0"/>
                        <a:t>172.31.255.255</a:t>
                      </a:r>
                    </a:p>
                  </a:txBody>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867374319"/>
              </p:ext>
            </p:extLst>
          </p:nvPr>
        </p:nvGraphicFramePr>
        <p:xfrm>
          <a:off x="8271162" y="2493814"/>
          <a:ext cx="3740730" cy="3311240"/>
        </p:xfrm>
        <a:graphic>
          <a:graphicData uri="http://schemas.openxmlformats.org/drawingml/2006/table">
            <a:tbl>
              <a:tblPr firstRow="1" bandRow="1">
                <a:tableStyleId>{21E4AEA4-8DFA-4A89-87EB-49C32662AFE0}</a:tableStyleId>
              </a:tblPr>
              <a:tblGrid>
                <a:gridCol w="1551264">
                  <a:extLst>
                    <a:ext uri="{9D8B030D-6E8A-4147-A177-3AD203B41FA5}">
                      <a16:colId xmlns:a16="http://schemas.microsoft.com/office/drawing/2014/main" val="20000"/>
                    </a:ext>
                  </a:extLst>
                </a:gridCol>
                <a:gridCol w="1052051">
                  <a:extLst>
                    <a:ext uri="{9D8B030D-6E8A-4147-A177-3AD203B41FA5}">
                      <a16:colId xmlns:a16="http://schemas.microsoft.com/office/drawing/2014/main" val="20001"/>
                    </a:ext>
                  </a:extLst>
                </a:gridCol>
                <a:gridCol w="1137415">
                  <a:extLst>
                    <a:ext uri="{9D8B030D-6E8A-4147-A177-3AD203B41FA5}">
                      <a16:colId xmlns:a16="http://schemas.microsoft.com/office/drawing/2014/main" val="20002"/>
                    </a:ext>
                  </a:extLst>
                </a:gridCol>
              </a:tblGrid>
              <a:tr h="827810">
                <a:tc>
                  <a:txBody>
                    <a:bodyPr/>
                    <a:lstStyle/>
                    <a:p>
                      <a:r>
                        <a:rPr lang="en-US" dirty="0"/>
                        <a:t>192.168.0.1</a:t>
                      </a:r>
                    </a:p>
                  </a:txBody>
                  <a:tcPr/>
                </a:tc>
                <a:tc>
                  <a:txBody>
                    <a:bodyPr/>
                    <a:lstStyle/>
                    <a:p>
                      <a:r>
                        <a:rPr lang="en-US" dirty="0"/>
                        <a:t>192.168.1.1</a:t>
                      </a:r>
                    </a:p>
                  </a:txBody>
                  <a:tcPr/>
                </a:tc>
                <a:tc>
                  <a:txBody>
                    <a:bodyPr/>
                    <a:lstStyle/>
                    <a:p>
                      <a:endParaRPr lang="en-US"/>
                    </a:p>
                  </a:txBody>
                  <a:tcPr/>
                </a:tc>
                <a:extLst>
                  <a:ext uri="{0D108BD9-81ED-4DB2-BD59-A6C34878D82A}">
                    <a16:rowId xmlns:a16="http://schemas.microsoft.com/office/drawing/2014/main" val="10000"/>
                  </a:ext>
                </a:extLst>
              </a:tr>
              <a:tr h="827810">
                <a:tc>
                  <a:txBody>
                    <a:bodyPr/>
                    <a:lstStyle/>
                    <a:p>
                      <a:r>
                        <a:rPr lang="en-US" dirty="0"/>
                        <a:t>192.168.0.2</a:t>
                      </a:r>
                    </a:p>
                  </a:txBody>
                  <a:tcPr/>
                </a:tc>
                <a:tc>
                  <a:txBody>
                    <a:bodyPr/>
                    <a:lstStyle/>
                    <a:p>
                      <a:r>
                        <a:rPr lang="en-US" dirty="0"/>
                        <a:t>192.168.1.2</a:t>
                      </a:r>
                    </a:p>
                  </a:txBody>
                  <a:tcPr/>
                </a:tc>
                <a:tc>
                  <a:txBody>
                    <a:bodyPr/>
                    <a:lstStyle/>
                    <a:p>
                      <a:endParaRPr lang="en-US" dirty="0"/>
                    </a:p>
                  </a:txBody>
                  <a:tcPr/>
                </a:tc>
                <a:extLst>
                  <a:ext uri="{0D108BD9-81ED-4DB2-BD59-A6C34878D82A}">
                    <a16:rowId xmlns:a16="http://schemas.microsoft.com/office/drawing/2014/main" val="10001"/>
                  </a:ext>
                </a:extLst>
              </a:tr>
              <a:tr h="827810">
                <a:tc>
                  <a:txBody>
                    <a:bodyPr/>
                    <a:lstStyle/>
                    <a:p>
                      <a:r>
                        <a:rPr lang="en-US" dirty="0"/>
                        <a:t>-----</a:t>
                      </a:r>
                    </a:p>
                  </a:txBody>
                  <a:tcPr/>
                </a:tc>
                <a:tc>
                  <a:txBody>
                    <a:bodyPr/>
                    <a:lstStyle/>
                    <a:p>
                      <a:r>
                        <a:rPr lang="en-US" dirty="0"/>
                        <a:t>-----</a:t>
                      </a:r>
                    </a:p>
                  </a:txBody>
                  <a:tcPr/>
                </a:tc>
                <a:tc>
                  <a:txBody>
                    <a:bodyPr/>
                    <a:lstStyle/>
                    <a:p>
                      <a:endParaRPr lang="en-US"/>
                    </a:p>
                  </a:txBody>
                  <a:tcPr/>
                </a:tc>
                <a:extLst>
                  <a:ext uri="{0D108BD9-81ED-4DB2-BD59-A6C34878D82A}">
                    <a16:rowId xmlns:a16="http://schemas.microsoft.com/office/drawing/2014/main" val="10002"/>
                  </a:ext>
                </a:extLst>
              </a:tr>
              <a:tr h="827810">
                <a:tc>
                  <a:txBody>
                    <a:bodyPr/>
                    <a:lstStyle/>
                    <a:p>
                      <a:r>
                        <a:rPr lang="en-US" dirty="0"/>
                        <a:t>192.168.0.255</a:t>
                      </a:r>
                    </a:p>
                  </a:txBody>
                  <a:tcPr/>
                </a:tc>
                <a:tc>
                  <a:txBody>
                    <a:bodyPr/>
                    <a:lstStyle/>
                    <a:p>
                      <a:r>
                        <a:rPr lang="en-US" dirty="0"/>
                        <a:t>192.168.0.255</a:t>
                      </a:r>
                    </a:p>
                  </a:txBody>
                  <a:tcPr/>
                </a:tc>
                <a:tc>
                  <a:txBody>
                    <a:bodyPr/>
                    <a:lstStyle/>
                    <a:p>
                      <a:r>
                        <a:rPr lang="en-US" dirty="0"/>
                        <a:t>192.168.255.255</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7428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6878766"/>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Subnetting</a:t>
            </a:r>
          </a:p>
          <a:p>
            <a:pPr>
              <a:lnSpc>
                <a:spcPct val="150000"/>
              </a:lnSpc>
            </a:pPr>
            <a:r>
              <a:rPr lang="en-US" sz="2300" dirty="0">
                <a:solidFill>
                  <a:srgbClr val="000000"/>
                </a:solidFill>
                <a:latin typeface="Nunito Sans" pitchFamily="2" charset="0"/>
              </a:rPr>
              <a:t>In networking, it means taking a large group of IP addresses and splitting them into smaller groups called subnet. This helps manage and organize devices on a network more efficiently, allowing different parts of the network to be treated separately while still being connected.</a:t>
            </a:r>
          </a:p>
          <a:p>
            <a:pPr>
              <a:lnSpc>
                <a:spcPct val="150000"/>
              </a:lnSpc>
            </a:pPr>
            <a:r>
              <a:rPr lang="en-US" sz="2500" b="1" dirty="0">
                <a:solidFill>
                  <a:srgbClr val="000000"/>
                </a:solidFill>
                <a:latin typeface="Nunito Sans" pitchFamily="2" charset="0"/>
              </a:rPr>
              <a:t>Benefits</a:t>
            </a:r>
          </a:p>
          <a:p>
            <a:pPr>
              <a:lnSpc>
                <a:spcPct val="150000"/>
              </a:lnSpc>
              <a:buFont typeface="Arial" pitchFamily="34" charset="0"/>
              <a:buChar char="•"/>
            </a:pPr>
            <a:r>
              <a:rPr lang="en-US" sz="2300" dirty="0">
                <a:solidFill>
                  <a:srgbClr val="000000"/>
                </a:solidFill>
                <a:latin typeface="Nunito Sans" pitchFamily="2" charset="0"/>
              </a:rPr>
              <a:t> Security</a:t>
            </a:r>
          </a:p>
          <a:p>
            <a:pPr>
              <a:lnSpc>
                <a:spcPct val="150000"/>
              </a:lnSpc>
              <a:buFont typeface="Arial" pitchFamily="34" charset="0"/>
              <a:buChar char="•"/>
            </a:pPr>
            <a:r>
              <a:rPr lang="en-US" sz="2300" dirty="0">
                <a:solidFill>
                  <a:srgbClr val="000000"/>
                </a:solidFill>
                <a:latin typeface="Nunito Sans" pitchFamily="2" charset="0"/>
              </a:rPr>
              <a:t> Performance</a:t>
            </a:r>
          </a:p>
          <a:p>
            <a:pPr>
              <a:lnSpc>
                <a:spcPct val="150000"/>
              </a:lnSpc>
              <a:buFont typeface="Arial" pitchFamily="34" charset="0"/>
              <a:buChar char="•"/>
            </a:pPr>
            <a:r>
              <a:rPr lang="en-US" sz="2300" dirty="0">
                <a:solidFill>
                  <a:srgbClr val="000000"/>
                </a:solidFill>
                <a:latin typeface="Nunito Sans" pitchFamily="2" charset="0"/>
              </a:rPr>
              <a:t> Simplified N/W Management</a:t>
            </a:r>
          </a:p>
          <a:p>
            <a:pPr>
              <a:lnSpc>
                <a:spcPct val="150000"/>
              </a:lnSpc>
              <a:buFont typeface="Arial" pitchFamily="34" charset="0"/>
              <a:buChar char="•"/>
            </a:pPr>
            <a:r>
              <a:rPr lang="en-US" sz="2300" dirty="0">
                <a:solidFill>
                  <a:srgbClr val="000000"/>
                </a:solidFill>
                <a:latin typeface="Nunito Sans" pitchFamily="2" charset="0"/>
              </a:rPr>
              <a:t> East to solve the network issue</a:t>
            </a: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2054368"/>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Example</a:t>
            </a: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p:cNvGraphicFramePr>
            <a:graphicFrameLocks noGrp="1"/>
          </p:cNvGraphicFramePr>
          <p:nvPr/>
        </p:nvGraphicFramePr>
        <p:xfrm>
          <a:off x="577273" y="2091266"/>
          <a:ext cx="8127999" cy="3571240"/>
        </p:xfrm>
        <a:graphic>
          <a:graphicData uri="http://schemas.openxmlformats.org/drawingml/2006/table">
            <a:tbl>
              <a:tblPr firstRow="1" bandRow="1">
                <a:tableStyleId>{21E4AEA4-8DFA-4A89-87EB-49C32662AFE0}</a:tableStyleId>
              </a:tblPr>
              <a:tblGrid>
                <a:gridCol w="2179782">
                  <a:extLst>
                    <a:ext uri="{9D8B030D-6E8A-4147-A177-3AD203B41FA5}">
                      <a16:colId xmlns:a16="http://schemas.microsoft.com/office/drawing/2014/main" val="20000"/>
                    </a:ext>
                  </a:extLst>
                </a:gridCol>
                <a:gridCol w="1205345">
                  <a:extLst>
                    <a:ext uri="{9D8B030D-6E8A-4147-A177-3AD203B41FA5}">
                      <a16:colId xmlns:a16="http://schemas.microsoft.com/office/drawing/2014/main" val="20001"/>
                    </a:ext>
                  </a:extLst>
                </a:gridCol>
                <a:gridCol w="4742872">
                  <a:extLst>
                    <a:ext uri="{9D8B030D-6E8A-4147-A177-3AD203B41FA5}">
                      <a16:colId xmlns:a16="http://schemas.microsoft.com/office/drawing/2014/main" val="20002"/>
                    </a:ext>
                  </a:extLst>
                </a:gridCol>
              </a:tblGrid>
              <a:tr h="370840">
                <a:tc>
                  <a:txBody>
                    <a:bodyPr/>
                    <a:lstStyle/>
                    <a:p>
                      <a:r>
                        <a:rPr lang="en-US" dirty="0"/>
                        <a:t>Department</a:t>
                      </a:r>
                    </a:p>
                  </a:txBody>
                  <a:tcPr/>
                </a:tc>
                <a:tc>
                  <a:txBody>
                    <a:bodyPr/>
                    <a:lstStyle/>
                    <a:p>
                      <a:r>
                        <a:rPr lang="en-US" dirty="0"/>
                        <a:t>Members</a:t>
                      </a:r>
                    </a:p>
                  </a:txBody>
                  <a:tcPr/>
                </a:tc>
                <a:tc>
                  <a:txBody>
                    <a:bodyPr/>
                    <a:lstStyle/>
                    <a:p>
                      <a:r>
                        <a:rPr lang="en-US" dirty="0"/>
                        <a:t>Network</a:t>
                      </a:r>
                      <a:r>
                        <a:rPr lang="en-US" baseline="0" dirty="0"/>
                        <a:t> id- Subnet mask- IP range</a:t>
                      </a:r>
                      <a:endParaRPr lang="en-US" dirty="0"/>
                    </a:p>
                  </a:txBody>
                  <a:tcPr/>
                </a:tc>
                <a:extLst>
                  <a:ext uri="{0D108BD9-81ED-4DB2-BD59-A6C34878D82A}">
                    <a16:rowId xmlns:a16="http://schemas.microsoft.com/office/drawing/2014/main" val="10000"/>
                  </a:ext>
                </a:extLst>
              </a:tr>
              <a:tr h="370840">
                <a:tc>
                  <a:txBody>
                    <a:bodyPr/>
                    <a:lstStyle/>
                    <a:p>
                      <a:r>
                        <a:rPr lang="en-US" dirty="0"/>
                        <a:t>Human Resource</a:t>
                      </a:r>
                    </a:p>
                  </a:txBody>
                  <a:tcPr/>
                </a:tc>
                <a:tc>
                  <a:txBody>
                    <a:bodyPr/>
                    <a:lstStyle/>
                    <a:p>
                      <a:r>
                        <a:rPr lang="en-US" dirty="0"/>
                        <a:t>10</a:t>
                      </a:r>
                    </a:p>
                  </a:txBody>
                  <a:tcPr/>
                </a:tc>
                <a:tc>
                  <a:txBody>
                    <a:bodyPr/>
                    <a:lstStyle/>
                    <a:p>
                      <a:r>
                        <a:rPr lang="en-US" dirty="0"/>
                        <a:t>192.168.13.0-255.255.255.240-192.168.13.1</a:t>
                      </a:r>
                      <a:r>
                        <a:rPr lang="en-US" baseline="0" dirty="0"/>
                        <a:t> to 192.168.13.14</a:t>
                      </a:r>
                      <a:endParaRPr lang="en-US" dirty="0"/>
                    </a:p>
                  </a:txBody>
                  <a:tcPr/>
                </a:tc>
                <a:extLst>
                  <a:ext uri="{0D108BD9-81ED-4DB2-BD59-A6C34878D82A}">
                    <a16:rowId xmlns:a16="http://schemas.microsoft.com/office/drawing/2014/main" val="10001"/>
                  </a:ext>
                </a:extLst>
              </a:tr>
              <a:tr h="370840">
                <a:tc>
                  <a:txBody>
                    <a:bodyPr/>
                    <a:lstStyle/>
                    <a:p>
                      <a:r>
                        <a:rPr lang="en-US" dirty="0"/>
                        <a:t>Sales&amp; Marketing</a:t>
                      </a:r>
                    </a:p>
                  </a:txBody>
                  <a:tcPr/>
                </a:tc>
                <a:tc>
                  <a:txBody>
                    <a:bodyPr/>
                    <a:lstStyle/>
                    <a:p>
                      <a:r>
                        <a:rPr lang="en-US" dirty="0"/>
                        <a:t>10</a:t>
                      </a:r>
                    </a:p>
                  </a:txBody>
                  <a:tcPr/>
                </a:tc>
                <a:tc>
                  <a:txBody>
                    <a:bodyPr/>
                    <a:lstStyle/>
                    <a:p>
                      <a:r>
                        <a:rPr lang="en-US" dirty="0"/>
                        <a:t>192.168.13.16-255.255.255.240-192.168.13.17</a:t>
                      </a:r>
                      <a:r>
                        <a:rPr lang="en-US" baseline="0" dirty="0"/>
                        <a:t> to 192.168.13.30</a:t>
                      </a:r>
                      <a:endParaRPr lang="en-US" dirty="0"/>
                    </a:p>
                  </a:txBody>
                  <a:tcPr/>
                </a:tc>
                <a:extLst>
                  <a:ext uri="{0D108BD9-81ED-4DB2-BD59-A6C34878D82A}">
                    <a16:rowId xmlns:a16="http://schemas.microsoft.com/office/drawing/2014/main" val="10002"/>
                  </a:ext>
                </a:extLst>
              </a:tr>
              <a:tr h="370840">
                <a:tc>
                  <a:txBody>
                    <a:bodyPr/>
                    <a:lstStyle/>
                    <a:p>
                      <a:r>
                        <a:rPr lang="en-US" dirty="0"/>
                        <a:t>Production</a:t>
                      </a:r>
                    </a:p>
                  </a:txBody>
                  <a:tcPr/>
                </a:tc>
                <a:tc>
                  <a:txBody>
                    <a:bodyPr/>
                    <a:lstStyle/>
                    <a:p>
                      <a:r>
                        <a:rPr lang="en-US" dirty="0"/>
                        <a:t>50</a:t>
                      </a:r>
                    </a:p>
                  </a:txBody>
                  <a:tcPr/>
                </a:tc>
                <a:tc>
                  <a:txBody>
                    <a:bodyPr/>
                    <a:lstStyle/>
                    <a:p>
                      <a:r>
                        <a:rPr lang="en-US" dirty="0"/>
                        <a:t>192.168.13.32-255.255.255.192-192.168.13.33</a:t>
                      </a:r>
                      <a:r>
                        <a:rPr lang="en-US" baseline="0" dirty="0"/>
                        <a:t> to 192.168.13.94</a:t>
                      </a:r>
                      <a:endParaRPr lang="en-US" dirty="0"/>
                    </a:p>
                  </a:txBody>
                  <a:tcPr/>
                </a:tc>
                <a:extLst>
                  <a:ext uri="{0D108BD9-81ED-4DB2-BD59-A6C34878D82A}">
                    <a16:rowId xmlns:a16="http://schemas.microsoft.com/office/drawing/2014/main" val="10003"/>
                  </a:ext>
                </a:extLst>
              </a:tr>
              <a:tr h="370840">
                <a:tc>
                  <a:txBody>
                    <a:bodyPr/>
                    <a:lstStyle/>
                    <a:p>
                      <a:r>
                        <a:rPr lang="en-US" dirty="0"/>
                        <a:t>IT Team</a:t>
                      </a:r>
                    </a:p>
                  </a:txBody>
                  <a:tcPr/>
                </a:tc>
                <a:tc>
                  <a:txBody>
                    <a:bodyPr/>
                    <a:lstStyle/>
                    <a:p>
                      <a:r>
                        <a:rPr lang="en-US" dirty="0"/>
                        <a:t>8</a:t>
                      </a:r>
                    </a:p>
                  </a:txBody>
                  <a:tcPr/>
                </a:tc>
                <a:tc>
                  <a:txBody>
                    <a:bodyPr/>
                    <a:lstStyle/>
                    <a:p>
                      <a:r>
                        <a:rPr lang="en-US" dirty="0"/>
                        <a:t>192.168.13.96-255.255.255.240-192.168.13.97 to 192.168.13.110</a:t>
                      </a:r>
                    </a:p>
                  </a:txBody>
                  <a:tcPr/>
                </a:tc>
                <a:extLst>
                  <a:ext uri="{0D108BD9-81ED-4DB2-BD59-A6C34878D82A}">
                    <a16:rowId xmlns:a16="http://schemas.microsoft.com/office/drawing/2014/main" val="10004"/>
                  </a:ext>
                </a:extLst>
              </a:tr>
              <a:tr h="370840">
                <a:tc>
                  <a:txBody>
                    <a:bodyPr/>
                    <a:lstStyle/>
                    <a:p>
                      <a:r>
                        <a:rPr lang="en-US" dirty="0"/>
                        <a:t>Finance</a:t>
                      </a:r>
                    </a:p>
                  </a:txBody>
                  <a:tcPr/>
                </a:tc>
                <a:tc>
                  <a:txBody>
                    <a:bodyPr/>
                    <a:lstStyle/>
                    <a:p>
                      <a:r>
                        <a:rPr lang="en-US" dirty="0"/>
                        <a:t>5</a:t>
                      </a:r>
                    </a:p>
                  </a:txBody>
                  <a:tcPr/>
                </a:tc>
                <a:tc>
                  <a:txBody>
                    <a:bodyPr/>
                    <a:lstStyle/>
                    <a:p>
                      <a:r>
                        <a:rPr lang="en-US" dirty="0"/>
                        <a:t>192.168.13.112-255.255.255.248-192.168.13.113</a:t>
                      </a:r>
                      <a:r>
                        <a:rPr lang="en-US" baseline="0" dirty="0"/>
                        <a:t> to 192.168.13.118</a:t>
                      </a:r>
                      <a:endParaRPr lang="en-US" dirty="0"/>
                    </a:p>
                  </a:txBody>
                  <a:tcPr/>
                </a:tc>
                <a:extLst>
                  <a:ext uri="{0D108BD9-81ED-4DB2-BD59-A6C34878D82A}">
                    <a16:rowId xmlns:a16="http://schemas.microsoft.com/office/drawing/2014/main" val="10005"/>
                  </a:ext>
                </a:extLst>
              </a:tr>
            </a:tbl>
          </a:graphicData>
        </a:graphic>
      </p:graphicFrame>
      <p:pic>
        <p:nvPicPr>
          <p:cNvPr id="6146" name="Picture 2"/>
          <p:cNvPicPr>
            <a:picLocks noChangeAspect="1" noChangeArrowheads="1"/>
          </p:cNvPicPr>
          <p:nvPr/>
        </p:nvPicPr>
        <p:blipFill>
          <a:blip r:embed="rId4"/>
          <a:srcRect/>
          <a:stretch>
            <a:fillRect/>
          </a:stretch>
        </p:blipFill>
        <p:spPr bwMode="auto">
          <a:xfrm>
            <a:off x="9710304" y="1143866"/>
            <a:ext cx="1333500" cy="1162050"/>
          </a:xfrm>
          <a:prstGeom prst="rect">
            <a:avLst/>
          </a:prstGeom>
          <a:noFill/>
          <a:ln w="9525">
            <a:noFill/>
            <a:miter lim="800000"/>
            <a:headEnd/>
            <a:tailEnd/>
          </a:ln>
          <a:effectLst/>
        </p:spPr>
      </p:pic>
      <p:pic>
        <p:nvPicPr>
          <p:cNvPr id="9" name="Picture 2"/>
          <p:cNvPicPr>
            <a:picLocks noChangeAspect="1" noChangeArrowheads="1"/>
          </p:cNvPicPr>
          <p:nvPr/>
        </p:nvPicPr>
        <p:blipFill>
          <a:blip r:embed="rId5"/>
          <a:srcRect/>
          <a:stretch>
            <a:fillRect/>
          </a:stretch>
        </p:blipFill>
        <p:spPr bwMode="auto">
          <a:xfrm>
            <a:off x="8831798" y="2923309"/>
            <a:ext cx="3360202" cy="2221922"/>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7170" name="Picture 2"/>
          <p:cNvPicPr>
            <a:picLocks noChangeAspect="1" noChangeArrowheads="1"/>
          </p:cNvPicPr>
          <p:nvPr/>
        </p:nvPicPr>
        <p:blipFill>
          <a:blip r:embed="rId4"/>
          <a:srcRect/>
          <a:stretch>
            <a:fillRect/>
          </a:stretch>
        </p:blipFill>
        <p:spPr bwMode="auto">
          <a:xfrm>
            <a:off x="1444003" y="1185883"/>
            <a:ext cx="7228049" cy="5166317"/>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871347" y="642937"/>
            <a:ext cx="10449306" cy="6578684"/>
          </a:xfrm>
          <a:prstGeom prst="rect">
            <a:avLst/>
          </a:prstGeom>
          <a:noFill/>
          <a:ln>
            <a:noFill/>
          </a:ln>
        </p:spPr>
        <p:txBody>
          <a:bodyPr spcFirstLastPara="1" wrap="square" lIns="91425" tIns="45700" rIns="91425" bIns="45700" anchor="t" anchorCtr="0">
            <a:spAutoFit/>
          </a:bodyPr>
          <a:lstStyle/>
          <a:p>
            <a:pPr>
              <a:lnSpc>
                <a:spcPct val="200000"/>
              </a:lnSpc>
            </a:pPr>
            <a:r>
              <a:rPr lang="en-US" sz="2500" b="1" dirty="0">
                <a:solidFill>
                  <a:srgbClr val="000000"/>
                </a:solidFill>
                <a:latin typeface="Nunito Sans" pitchFamily="2" charset="0"/>
              </a:rPr>
              <a:t> What is Port Number?</a:t>
            </a:r>
          </a:p>
          <a:p>
            <a:pPr>
              <a:lnSpc>
                <a:spcPct val="200000"/>
              </a:lnSpc>
              <a:buFont typeface="Arial" pitchFamily="34" charset="0"/>
              <a:buChar char="•"/>
            </a:pPr>
            <a:r>
              <a:rPr lang="en-US" sz="2100" dirty="0">
                <a:solidFill>
                  <a:srgbClr val="000000"/>
                </a:solidFill>
                <a:latin typeface="Nunito Sans" pitchFamily="2" charset="0"/>
              </a:rPr>
              <a:t> Port Number is an essential part of the Transport Layer in the Internet Protocol(IP) suite and are used to enable communication between different applications or service on the same computer or between computers on a network.</a:t>
            </a:r>
          </a:p>
          <a:p>
            <a:pPr>
              <a:lnSpc>
                <a:spcPct val="200000"/>
              </a:lnSpc>
              <a:buFont typeface="Arial" pitchFamily="34" charset="0"/>
              <a:buChar char="•"/>
            </a:pPr>
            <a:r>
              <a:rPr lang="en-US" sz="2100" dirty="0">
                <a:solidFill>
                  <a:srgbClr val="000000"/>
                </a:solidFill>
                <a:latin typeface="Nunito Sans" pitchFamily="2" charset="0"/>
              </a:rPr>
              <a:t> When data is sent over a network using the Transmission Control Protocol or the User Datagram Protocol, it is addressed to a specific IP address and port number. The combination of IP address and port number helps the network stack on the receiving end route the data to the appropriate application or service running on that device.</a:t>
            </a:r>
          </a:p>
          <a:p>
            <a:pPr>
              <a:lnSpc>
                <a:spcPct val="200000"/>
              </a:lnSpc>
            </a:pPr>
            <a:endParaRPr lang="en-US" sz="2000" dirty="0">
              <a:solidFill>
                <a:srgbClr val="000000"/>
              </a:solidFill>
              <a:latin typeface="Nunito Sans" pitchFamily="2" charset="0"/>
            </a:endParaRPr>
          </a:p>
          <a:p>
            <a:pPr>
              <a:lnSpc>
                <a:spcPct val="150000"/>
              </a:lnSpc>
            </a:pPr>
            <a:endParaRPr lang="en-US" sz="25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7702068"/>
          </a:xfrm>
          <a:prstGeom prst="rect">
            <a:avLst/>
          </a:prstGeom>
          <a:noFill/>
          <a:ln>
            <a:noFill/>
          </a:ln>
        </p:spPr>
        <p:txBody>
          <a:bodyPr spcFirstLastPara="1" wrap="square" lIns="91425" tIns="45700" rIns="91425" bIns="45700" anchor="t" anchorCtr="0">
            <a:spAutoFit/>
          </a:bodyPr>
          <a:lstStyle/>
          <a:p>
            <a:pPr>
              <a:lnSpc>
                <a:spcPct val="150000"/>
              </a:lnSpc>
            </a:pPr>
            <a:r>
              <a:rPr lang="en-US" sz="2150" dirty="0">
                <a:solidFill>
                  <a:srgbClr val="000000"/>
                </a:solidFill>
                <a:latin typeface="Nunito Sans" pitchFamily="2" charset="0"/>
              </a:rPr>
              <a:t>Port numbers range from 0 to 65535. </a:t>
            </a:r>
          </a:p>
          <a:p>
            <a:pPr>
              <a:lnSpc>
                <a:spcPct val="150000"/>
              </a:lnSpc>
            </a:pPr>
            <a:endParaRPr lang="en-US" sz="2150" dirty="0">
              <a:solidFill>
                <a:srgbClr val="000000"/>
              </a:solidFill>
              <a:latin typeface="Nunito Sans" pitchFamily="2" charset="0"/>
            </a:endParaRPr>
          </a:p>
          <a:p>
            <a:pPr>
              <a:lnSpc>
                <a:spcPct val="150000"/>
              </a:lnSpc>
            </a:pPr>
            <a:r>
              <a:rPr lang="en-US" sz="2150" dirty="0">
                <a:solidFill>
                  <a:srgbClr val="000000"/>
                </a:solidFill>
                <a:latin typeface="Nunito Sans" pitchFamily="2" charset="0"/>
              </a:rPr>
              <a:t>They are divided into three categories:</a:t>
            </a:r>
          </a:p>
          <a:p>
            <a:pPr>
              <a:lnSpc>
                <a:spcPct val="150000"/>
              </a:lnSpc>
            </a:pPr>
            <a:endParaRPr lang="en-US" sz="2150" dirty="0">
              <a:solidFill>
                <a:srgbClr val="000000"/>
              </a:solidFill>
              <a:latin typeface="Nunito Sans" pitchFamily="2" charset="0"/>
            </a:endParaRPr>
          </a:p>
          <a:p>
            <a:pPr>
              <a:lnSpc>
                <a:spcPct val="150000"/>
              </a:lnSpc>
              <a:buFont typeface="Arial" pitchFamily="34" charset="0"/>
              <a:buChar char="•"/>
            </a:pPr>
            <a:r>
              <a:rPr lang="en-US" sz="2150" dirty="0">
                <a:solidFill>
                  <a:srgbClr val="000000"/>
                </a:solidFill>
                <a:latin typeface="Nunito Sans" pitchFamily="2" charset="0"/>
              </a:rPr>
              <a:t> Well known ports(0-1023): Reserved for commonly used services like HTTP(port 80) FTP(port 21) and SMTP(port 25).</a:t>
            </a:r>
          </a:p>
          <a:p>
            <a:pPr>
              <a:lnSpc>
                <a:spcPct val="150000"/>
              </a:lnSpc>
              <a:buFont typeface="Arial" pitchFamily="34" charset="0"/>
              <a:buChar char="•"/>
            </a:pPr>
            <a:r>
              <a:rPr lang="en-US" sz="2150" dirty="0">
                <a:solidFill>
                  <a:srgbClr val="000000"/>
                </a:solidFill>
                <a:latin typeface="Nunito Sans" pitchFamily="2" charset="0"/>
              </a:rPr>
              <a:t> Registered ports(1024-49151): Used by applications and services that aren’t as widely recognized but are still officially registered with the Internet Assigned Numbers Authority(IANA).</a:t>
            </a:r>
          </a:p>
          <a:p>
            <a:pPr>
              <a:lnSpc>
                <a:spcPct val="150000"/>
              </a:lnSpc>
              <a:buFont typeface="Arial" pitchFamily="34" charset="0"/>
              <a:buChar char="•"/>
            </a:pPr>
            <a:r>
              <a:rPr lang="en-US" sz="2150" dirty="0">
                <a:solidFill>
                  <a:srgbClr val="000000"/>
                </a:solidFill>
                <a:latin typeface="Nunito Sans" pitchFamily="2" charset="0"/>
              </a:rPr>
              <a:t> Dynamic or Private Ports(49152-65535): Available for use by applications and services on a temporary or ad-hoc basis</a:t>
            </a:r>
          </a:p>
          <a:p>
            <a:pPr>
              <a:lnSpc>
                <a:spcPct val="150000"/>
              </a:lnSpc>
              <a:buFont typeface="Arial" pitchFamily="34" charset="0"/>
              <a:buChar char="•"/>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8279149"/>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Example</a:t>
            </a:r>
          </a:p>
          <a:p>
            <a:pPr>
              <a:lnSpc>
                <a:spcPct val="150000"/>
              </a:lnSpc>
              <a:buFont typeface="Arial" pitchFamily="34" charset="0"/>
              <a:buChar char="•"/>
            </a:pPr>
            <a:r>
              <a:rPr lang="en-US" sz="2400" dirty="0">
                <a:solidFill>
                  <a:srgbClr val="000000"/>
                </a:solidFill>
                <a:latin typeface="Nunito Sans" pitchFamily="2" charset="0"/>
              </a:rPr>
              <a:t> </a:t>
            </a:r>
            <a:r>
              <a:rPr lang="en-US" sz="2100" dirty="0">
                <a:solidFill>
                  <a:srgbClr val="000000"/>
                </a:solidFill>
                <a:latin typeface="Nunito Sans" pitchFamily="2" charset="0"/>
              </a:rPr>
              <a:t>Your family informed you that, your “</a:t>
            </a:r>
            <a:r>
              <a:rPr lang="en-US" sz="2100" dirty="0" err="1">
                <a:solidFill>
                  <a:srgbClr val="000000"/>
                </a:solidFill>
                <a:latin typeface="Nunito Sans" pitchFamily="2" charset="0"/>
              </a:rPr>
              <a:t>Fav</a:t>
            </a:r>
            <a:r>
              <a:rPr lang="en-US" sz="2100" dirty="0">
                <a:solidFill>
                  <a:srgbClr val="000000"/>
                </a:solidFill>
                <a:latin typeface="Nunito Sans" pitchFamily="2" charset="0"/>
              </a:rPr>
              <a:t>” actor stayed in hotel in your area for shooting. </a:t>
            </a:r>
          </a:p>
          <a:p>
            <a:pPr>
              <a:lnSpc>
                <a:spcPct val="150000"/>
              </a:lnSpc>
              <a:buFont typeface="Arial" pitchFamily="34" charset="0"/>
              <a:buChar char="•"/>
            </a:pPr>
            <a:r>
              <a:rPr lang="en-US" sz="2100" dirty="0">
                <a:solidFill>
                  <a:srgbClr val="000000"/>
                </a:solidFill>
                <a:latin typeface="Nunito Sans" pitchFamily="2" charset="0"/>
              </a:rPr>
              <a:t> Now you are trying to meet him.</a:t>
            </a:r>
          </a:p>
          <a:p>
            <a:pPr>
              <a:lnSpc>
                <a:spcPct val="150000"/>
              </a:lnSpc>
              <a:buFont typeface="Arial" pitchFamily="34" charset="0"/>
              <a:buChar char="•"/>
            </a:pPr>
            <a:r>
              <a:rPr lang="en-US" sz="2100" dirty="0">
                <a:solidFill>
                  <a:srgbClr val="000000"/>
                </a:solidFill>
                <a:latin typeface="Nunito Sans" pitchFamily="2" charset="0"/>
              </a:rPr>
              <a:t> And, you found the receptionist is your friend.</a:t>
            </a:r>
          </a:p>
          <a:p>
            <a:pPr>
              <a:lnSpc>
                <a:spcPct val="150000"/>
              </a:lnSpc>
              <a:buFont typeface="Arial" pitchFamily="34" charset="0"/>
              <a:buChar char="•"/>
            </a:pPr>
            <a:r>
              <a:rPr lang="en-US" sz="2100" dirty="0">
                <a:solidFill>
                  <a:srgbClr val="000000"/>
                </a:solidFill>
                <a:latin typeface="Nunito Sans" pitchFamily="2" charset="0"/>
              </a:rPr>
              <a:t> You are asking about the actor stay to your friend receptionist.</a:t>
            </a:r>
          </a:p>
          <a:p>
            <a:pPr>
              <a:lnSpc>
                <a:spcPct val="150000"/>
              </a:lnSpc>
              <a:buFont typeface="Arial" pitchFamily="34" charset="0"/>
              <a:buChar char="•"/>
            </a:pPr>
            <a:r>
              <a:rPr lang="en-US" sz="2100" dirty="0">
                <a:solidFill>
                  <a:srgbClr val="000000"/>
                </a:solidFill>
                <a:latin typeface="Nunito Sans" pitchFamily="2" charset="0"/>
              </a:rPr>
              <a:t> He said , he is staying in 6</a:t>
            </a:r>
            <a:r>
              <a:rPr lang="en-US" sz="2100" baseline="30000" dirty="0">
                <a:solidFill>
                  <a:srgbClr val="000000"/>
                </a:solidFill>
                <a:latin typeface="Nunito Sans" pitchFamily="2" charset="0"/>
              </a:rPr>
              <a:t>th</a:t>
            </a:r>
            <a:r>
              <a:rPr lang="en-US" sz="2100" dirty="0">
                <a:solidFill>
                  <a:srgbClr val="000000"/>
                </a:solidFill>
                <a:latin typeface="Nunito Sans" pitchFamily="2" charset="0"/>
              </a:rPr>
              <a:t> room and you can go and meet him.</a:t>
            </a:r>
          </a:p>
          <a:p>
            <a:pPr>
              <a:lnSpc>
                <a:spcPct val="150000"/>
              </a:lnSpc>
              <a:buFont typeface="Arial" pitchFamily="34" charset="0"/>
              <a:buChar char="•"/>
            </a:pPr>
            <a:r>
              <a:rPr lang="en-US" sz="2100" dirty="0">
                <a:solidFill>
                  <a:srgbClr val="000000"/>
                </a:solidFill>
                <a:latin typeface="Nunito Sans" pitchFamily="2" charset="0"/>
              </a:rPr>
              <a:t> You met your “</a:t>
            </a:r>
            <a:r>
              <a:rPr lang="en-US" sz="2100" dirty="0" err="1">
                <a:solidFill>
                  <a:srgbClr val="000000"/>
                </a:solidFill>
                <a:latin typeface="Nunito Sans" pitchFamily="2" charset="0"/>
              </a:rPr>
              <a:t>Fav</a:t>
            </a:r>
            <a:r>
              <a:rPr lang="en-US" sz="2100" dirty="0">
                <a:solidFill>
                  <a:srgbClr val="000000"/>
                </a:solidFill>
                <a:latin typeface="Nunito Sans" pitchFamily="2" charset="0"/>
              </a:rPr>
              <a:t>” actor and happily informed your family.</a:t>
            </a:r>
          </a:p>
          <a:p>
            <a:pPr>
              <a:lnSpc>
                <a:spcPct val="150000"/>
              </a:lnSpc>
            </a:pPr>
            <a:r>
              <a:rPr lang="en-US" sz="2100" dirty="0">
                <a:solidFill>
                  <a:srgbClr val="000000"/>
                </a:solidFill>
                <a:latin typeface="Nunito Sans" pitchFamily="2" charset="0"/>
              </a:rPr>
              <a:t>         Actor = Destination Service</a:t>
            </a:r>
          </a:p>
          <a:p>
            <a:pPr>
              <a:lnSpc>
                <a:spcPct val="150000"/>
              </a:lnSpc>
            </a:pPr>
            <a:r>
              <a:rPr lang="en-US" sz="2100" dirty="0">
                <a:solidFill>
                  <a:srgbClr val="000000"/>
                </a:solidFill>
                <a:latin typeface="Nunito Sans" pitchFamily="2" charset="0"/>
              </a:rPr>
              <a:t>         Hotel = IP Address</a:t>
            </a:r>
          </a:p>
          <a:p>
            <a:pPr>
              <a:lnSpc>
                <a:spcPct val="150000"/>
              </a:lnSpc>
            </a:pPr>
            <a:r>
              <a:rPr lang="en-US" sz="2100" dirty="0">
                <a:solidFill>
                  <a:srgbClr val="000000"/>
                </a:solidFill>
                <a:latin typeface="Nunito Sans" pitchFamily="2" charset="0"/>
              </a:rPr>
              <a:t>         Port = Room Number</a:t>
            </a:r>
          </a:p>
          <a:p>
            <a:pPr>
              <a:lnSpc>
                <a:spcPct val="150000"/>
              </a:lnSpc>
            </a:pPr>
            <a:r>
              <a:rPr lang="en-US" sz="2100" dirty="0">
                <a:solidFill>
                  <a:srgbClr val="000000"/>
                </a:solidFill>
                <a:latin typeface="Nunito Sans" pitchFamily="2" charset="0"/>
              </a:rPr>
              <a:t>         Packets = You </a:t>
            </a: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 name="Picture 2"/>
          <p:cNvPicPr>
            <a:picLocks noChangeAspect="1" noChangeArrowheads="1"/>
          </p:cNvPicPr>
          <p:nvPr/>
        </p:nvPicPr>
        <p:blipFill>
          <a:blip r:embed="rId4"/>
          <a:srcRect/>
          <a:stretch>
            <a:fillRect/>
          </a:stretch>
        </p:blipFill>
        <p:spPr bwMode="auto">
          <a:xfrm>
            <a:off x="8760403" y="2584738"/>
            <a:ext cx="2762250" cy="2076450"/>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7794401"/>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What is Port Forwarding?</a:t>
            </a:r>
          </a:p>
          <a:p>
            <a:pPr>
              <a:lnSpc>
                <a:spcPct val="150000"/>
              </a:lnSpc>
              <a:buFont typeface="Arial" pitchFamily="34" charset="0"/>
              <a:buChar char="•"/>
            </a:pPr>
            <a:r>
              <a:rPr lang="en-US" sz="2400" dirty="0">
                <a:solidFill>
                  <a:srgbClr val="000000"/>
                </a:solidFill>
                <a:latin typeface="Nunito Sans" pitchFamily="2" charset="0"/>
              </a:rPr>
              <a:t> </a:t>
            </a:r>
            <a:r>
              <a:rPr lang="en-US" sz="2100" dirty="0">
                <a:solidFill>
                  <a:srgbClr val="000000"/>
                </a:solidFill>
                <a:latin typeface="Nunito Sans" pitchFamily="2" charset="0"/>
              </a:rPr>
              <a:t>Port Forwarding is a networking technique that allows you to redirect incoming network traffic from one port on a router or Firewall to another port on a different devices in your local network.</a:t>
            </a:r>
          </a:p>
          <a:p>
            <a:pPr>
              <a:lnSpc>
                <a:spcPct val="150000"/>
              </a:lnSpc>
              <a:buFont typeface="Arial" pitchFamily="34" charset="0"/>
              <a:buChar char="•"/>
            </a:pPr>
            <a:r>
              <a:rPr lang="en-US" sz="2100" dirty="0">
                <a:solidFill>
                  <a:srgbClr val="000000"/>
                </a:solidFill>
                <a:latin typeface="Nunito Sans" pitchFamily="2" charset="0"/>
              </a:rPr>
              <a:t> Inside your local network, you have various devices(computer, servers, </a:t>
            </a:r>
            <a:r>
              <a:rPr lang="en-US" sz="2100" dirty="0" err="1">
                <a:solidFill>
                  <a:srgbClr val="000000"/>
                </a:solidFill>
                <a:latin typeface="Nunito Sans" pitchFamily="2" charset="0"/>
              </a:rPr>
              <a:t>Iot</a:t>
            </a:r>
            <a:r>
              <a:rPr lang="en-US" sz="2100" dirty="0">
                <a:solidFill>
                  <a:srgbClr val="000000"/>
                </a:solidFill>
                <a:latin typeface="Nunito Sans" pitchFamily="2" charset="0"/>
              </a:rPr>
              <a:t> devices) that run services and applications. Each of these devices may have a Private IP address.</a:t>
            </a:r>
          </a:p>
          <a:p>
            <a:pPr>
              <a:lnSpc>
                <a:spcPct val="150000"/>
              </a:lnSpc>
              <a:buFont typeface="Arial" pitchFamily="34" charset="0"/>
              <a:buChar char="•"/>
            </a:pPr>
            <a:r>
              <a:rPr lang="en-US" sz="2100" dirty="0">
                <a:solidFill>
                  <a:srgbClr val="000000"/>
                </a:solidFill>
                <a:latin typeface="Nunito Sans" pitchFamily="2" charset="0"/>
              </a:rPr>
              <a:t> You can configure your router or firewall to forward incoming traffic on a specific port(external port) to a specific device and port on your local network(internal port).</a:t>
            </a:r>
          </a:p>
          <a:p>
            <a:pPr>
              <a:lnSpc>
                <a:spcPct val="150000"/>
              </a:lnSpc>
              <a:buFont typeface="Arial" pitchFamily="34" charset="0"/>
              <a:buChar char="•"/>
            </a:pPr>
            <a:r>
              <a:rPr lang="en-US" sz="2100" dirty="0">
                <a:solidFill>
                  <a:srgbClr val="000000"/>
                </a:solidFill>
                <a:latin typeface="Nunito Sans" pitchFamily="2" charset="0"/>
              </a:rPr>
              <a:t> This configuration tells the router/firewall how to route incoming traffic to the correct destination.</a:t>
            </a: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6878766"/>
          </a:xfrm>
          <a:prstGeom prst="rect">
            <a:avLst/>
          </a:prstGeom>
          <a:noFill/>
          <a:ln>
            <a:noFill/>
          </a:ln>
        </p:spPr>
        <p:txBody>
          <a:bodyPr spcFirstLastPara="1" wrap="square" lIns="91425" tIns="45700" rIns="91425" bIns="45700" anchor="t" anchorCtr="0">
            <a:spAutoFit/>
          </a:bodyPr>
          <a:lstStyle/>
          <a:p>
            <a:pPr lvl="1">
              <a:defRPr/>
            </a:pPr>
            <a:r>
              <a:rPr lang="en-US" sz="2500" b="1" dirty="0">
                <a:solidFill>
                  <a:srgbClr val="000000"/>
                </a:solidFill>
                <a:latin typeface="Nunito Sans" pitchFamily="2" charset="0"/>
              </a:rPr>
              <a:t>How</a:t>
            </a:r>
            <a:r>
              <a:rPr lang="en-US" sz="2500" b="1" i="0" dirty="0">
                <a:solidFill>
                  <a:srgbClr val="000000"/>
                </a:solidFill>
                <a:effectLst/>
                <a:latin typeface="Nunito Sans" pitchFamily="2" charset="0"/>
              </a:rPr>
              <a:t> Computer came?</a:t>
            </a:r>
          </a:p>
          <a:p>
            <a:pPr lvl="1">
              <a:defRPr/>
            </a:pPr>
            <a:endParaRPr lang="en-US" sz="2500" dirty="0">
              <a:solidFill>
                <a:srgbClr val="000000"/>
              </a:solidFill>
              <a:latin typeface="Nunito Sans" pitchFamily="2" charset="0"/>
            </a:endParaRPr>
          </a:p>
          <a:p>
            <a:pPr lvl="1">
              <a:defRPr/>
            </a:pPr>
            <a:r>
              <a:rPr lang="en-US" sz="2400" dirty="0">
                <a:solidFill>
                  <a:srgbClr val="000000"/>
                </a:solidFill>
                <a:latin typeface="Nunito Sans" pitchFamily="2" charset="0"/>
              </a:rPr>
              <a:t>Mankind was in need to store the “Information’s”.</a:t>
            </a:r>
          </a:p>
          <a:p>
            <a:pPr lvl="1">
              <a:defRPr/>
            </a:pPr>
            <a:endParaRPr lang="en-US" sz="20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marL="800100" lvl="1" indent="-342900">
              <a:buFont typeface="Arial" panose="020B0604020202020204" pitchFamily="34" charset="0"/>
              <a:buChar char="•"/>
              <a:defRPr/>
            </a:pPr>
            <a:r>
              <a:rPr lang="en-US" sz="2000" dirty="0">
                <a:solidFill>
                  <a:srgbClr val="000000"/>
                </a:solidFill>
                <a:latin typeface="Nunito Sans" pitchFamily="2" charset="0"/>
              </a:rPr>
              <a:t>What are those information's?                          Experiences or something</a:t>
            </a:r>
          </a:p>
          <a:p>
            <a:pPr lvl="1">
              <a:defRPr/>
            </a:pPr>
            <a:endParaRPr lang="en-US" sz="20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marL="800100" lvl="1" indent="-342900">
              <a:buFont typeface="Arial" panose="020B0604020202020204" pitchFamily="34" charset="0"/>
              <a:buChar char="•"/>
              <a:defRPr/>
            </a:pPr>
            <a:r>
              <a:rPr lang="en-US" sz="2000" dirty="0">
                <a:solidFill>
                  <a:srgbClr val="000000"/>
                </a:solidFill>
                <a:latin typeface="Nunito Sans" pitchFamily="2" charset="0"/>
              </a:rPr>
              <a:t>Why they need to store information's?            To pass it to other people or their next                         </a:t>
            </a:r>
          </a:p>
          <a:p>
            <a:pPr lvl="1">
              <a:defRPr/>
            </a:pPr>
            <a:r>
              <a:rPr lang="en-US" sz="2000" dirty="0">
                <a:solidFill>
                  <a:srgbClr val="000000"/>
                </a:solidFill>
                <a:latin typeface="Nunito Sans" pitchFamily="2" charset="0"/>
              </a:rPr>
              <a:t>                                                                                    generations</a:t>
            </a:r>
          </a:p>
          <a:p>
            <a:pPr lvl="1">
              <a:defRPr/>
            </a:pPr>
            <a:endParaRPr lang="en-US" sz="20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marL="800100" lvl="1" indent="-342900">
              <a:buFont typeface="Arial" panose="020B0604020202020204" pitchFamily="34" charset="0"/>
              <a:buChar char="•"/>
              <a:defRPr/>
            </a:pPr>
            <a:r>
              <a:rPr lang="en-US" sz="2000" dirty="0">
                <a:solidFill>
                  <a:srgbClr val="000000"/>
                </a:solidFill>
                <a:latin typeface="Nunito Sans" pitchFamily="2" charset="0"/>
              </a:rPr>
              <a:t>How people started to store information's?     Languages&gt;Writings&gt;Inscription&amp; Maple </a:t>
            </a:r>
          </a:p>
          <a:p>
            <a:pPr lvl="1">
              <a:defRPr/>
            </a:pPr>
            <a:r>
              <a:rPr lang="en-US" sz="2000" dirty="0">
                <a:solidFill>
                  <a:srgbClr val="000000"/>
                </a:solidFill>
                <a:latin typeface="Nunito Sans" pitchFamily="2" charset="0"/>
              </a:rPr>
              <a:t>                                                                                     leaves&gt;Paper!</a:t>
            </a: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lvl="1">
              <a:defRPr/>
            </a:pPr>
            <a:r>
              <a:rPr lang="en-US" sz="2000" dirty="0">
                <a:solidFill>
                  <a:srgbClr val="000000"/>
                </a:solidFill>
                <a:latin typeface="Nunito Sans" pitchFamily="2" charset="0"/>
              </a:rPr>
              <a:t> </a:t>
            </a:r>
            <a:endParaRPr lang="en-US" sz="2000" i="0" dirty="0">
              <a:solidFill>
                <a:srgbClr val="000000"/>
              </a:solidFill>
              <a:effectLst/>
              <a:latin typeface="Nunito Sans" pitchFamily="2" charset="0"/>
            </a:endParaRPr>
          </a:p>
          <a:p>
            <a:pPr lvl="1">
              <a:defRPr/>
            </a:pPr>
            <a:endParaRPr lang="en-US" sz="2200" i="0" dirty="0">
              <a:solidFill>
                <a:srgbClr val="000000"/>
              </a:solidFill>
              <a:effectLst/>
              <a:latin typeface="Nunito Sans" pitchFamily="2" charset="0"/>
            </a:endParaRPr>
          </a:p>
          <a:p>
            <a:pPr lvl="1">
              <a:defRPr/>
            </a:pPr>
            <a:endParaRPr lang="en-US" sz="2200" dirty="0">
              <a:solidFill>
                <a:srgbClr val="000000"/>
              </a:solidFill>
              <a:latin typeface="Nunito Sans" pitchFamily="2" charset="0"/>
            </a:endParaRPr>
          </a:p>
          <a:p>
            <a:pPr lvl="1">
              <a:defRPr/>
            </a:pPr>
            <a:endParaRPr lang="en-US" sz="22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15397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3362419"/>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Virtual box – Networking Modes</a:t>
            </a: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605311544"/>
              </p:ext>
            </p:extLst>
          </p:nvPr>
        </p:nvGraphicFramePr>
        <p:xfrm>
          <a:off x="272473" y="2230580"/>
          <a:ext cx="6446982" cy="4059382"/>
        </p:xfrm>
        <a:graphic>
          <a:graphicData uri="http://schemas.openxmlformats.org/drawingml/2006/table">
            <a:tbl>
              <a:tblPr firstRow="1" bandRow="1">
                <a:tableStyleId>{21E4AEA4-8DFA-4A89-87EB-49C32662AFE0}</a:tableStyleId>
              </a:tblPr>
              <a:tblGrid>
                <a:gridCol w="1074497">
                  <a:extLst>
                    <a:ext uri="{9D8B030D-6E8A-4147-A177-3AD203B41FA5}">
                      <a16:colId xmlns:a16="http://schemas.microsoft.com/office/drawing/2014/main" val="20000"/>
                    </a:ext>
                  </a:extLst>
                </a:gridCol>
                <a:gridCol w="1074497">
                  <a:extLst>
                    <a:ext uri="{9D8B030D-6E8A-4147-A177-3AD203B41FA5}">
                      <a16:colId xmlns:a16="http://schemas.microsoft.com/office/drawing/2014/main" val="20001"/>
                    </a:ext>
                  </a:extLst>
                </a:gridCol>
                <a:gridCol w="1074497">
                  <a:extLst>
                    <a:ext uri="{9D8B030D-6E8A-4147-A177-3AD203B41FA5}">
                      <a16:colId xmlns:a16="http://schemas.microsoft.com/office/drawing/2014/main" val="20002"/>
                    </a:ext>
                  </a:extLst>
                </a:gridCol>
                <a:gridCol w="1074497">
                  <a:extLst>
                    <a:ext uri="{9D8B030D-6E8A-4147-A177-3AD203B41FA5}">
                      <a16:colId xmlns:a16="http://schemas.microsoft.com/office/drawing/2014/main" val="20003"/>
                    </a:ext>
                  </a:extLst>
                </a:gridCol>
                <a:gridCol w="1074497">
                  <a:extLst>
                    <a:ext uri="{9D8B030D-6E8A-4147-A177-3AD203B41FA5}">
                      <a16:colId xmlns:a16="http://schemas.microsoft.com/office/drawing/2014/main" val="20004"/>
                    </a:ext>
                  </a:extLst>
                </a:gridCol>
                <a:gridCol w="1074497">
                  <a:extLst>
                    <a:ext uri="{9D8B030D-6E8A-4147-A177-3AD203B41FA5}">
                      <a16:colId xmlns:a16="http://schemas.microsoft.com/office/drawing/2014/main" val="20005"/>
                    </a:ext>
                  </a:extLst>
                </a:gridCol>
              </a:tblGrid>
              <a:tr h="751231">
                <a:tc>
                  <a:txBody>
                    <a:bodyPr/>
                    <a:lstStyle/>
                    <a:p>
                      <a:r>
                        <a:rPr lang="en-US" dirty="0"/>
                        <a:t>Mode</a:t>
                      </a:r>
                    </a:p>
                  </a:txBody>
                  <a:tcPr/>
                </a:tc>
                <a:tc>
                  <a:txBody>
                    <a:bodyPr/>
                    <a:lstStyle/>
                    <a:p>
                      <a:r>
                        <a:rPr lang="en-US" dirty="0"/>
                        <a:t>VM</a:t>
                      </a:r>
                      <a:r>
                        <a:rPr lang="en-US" baseline="0" dirty="0"/>
                        <a:t> </a:t>
                      </a:r>
                      <a:r>
                        <a:rPr lang="en-US" baseline="0" dirty="0">
                          <a:sym typeface="Wingdings" pitchFamily="2" charset="2"/>
                        </a:rPr>
                        <a:t>Host</a:t>
                      </a:r>
                      <a:endParaRPr lang="en-US" dirty="0"/>
                    </a:p>
                  </a:txBody>
                  <a:tcPr/>
                </a:tc>
                <a:tc>
                  <a:txBody>
                    <a:bodyPr/>
                    <a:lstStyle/>
                    <a:p>
                      <a:r>
                        <a:rPr lang="en-US" dirty="0"/>
                        <a:t>VM</a:t>
                      </a:r>
                      <a:r>
                        <a:rPr lang="en-US" dirty="0">
                          <a:sym typeface="Wingdings" pitchFamily="2" charset="2"/>
                        </a:rPr>
                        <a:t> Host</a:t>
                      </a:r>
                      <a:endParaRPr lang="en-US" dirty="0"/>
                    </a:p>
                  </a:txBody>
                  <a:tcPr/>
                </a:tc>
                <a:tc>
                  <a:txBody>
                    <a:bodyPr/>
                    <a:lstStyle/>
                    <a:p>
                      <a:r>
                        <a:rPr lang="en-US" dirty="0"/>
                        <a:t>VM1</a:t>
                      </a:r>
                      <a:r>
                        <a:rPr lang="en-US" baseline="0" dirty="0">
                          <a:sym typeface="Wingdings" pitchFamily="2" charset="2"/>
                        </a:rPr>
                        <a:t> &lt;---&gt;VM2</a:t>
                      </a:r>
                      <a:endParaRPr lang="en-US" dirty="0"/>
                    </a:p>
                  </a:txBody>
                  <a:tcPr/>
                </a:tc>
                <a:tc>
                  <a:txBody>
                    <a:bodyPr/>
                    <a:lstStyle/>
                    <a:p>
                      <a:r>
                        <a:rPr lang="en-US" dirty="0"/>
                        <a:t>VM</a:t>
                      </a:r>
                      <a:r>
                        <a:rPr lang="en-US" dirty="0">
                          <a:sym typeface="Wingdings" pitchFamily="2" charset="2"/>
                        </a:rPr>
                        <a:t> Net/LAN</a:t>
                      </a:r>
                      <a:endParaRPr lang="en-US" dirty="0"/>
                    </a:p>
                  </a:txBody>
                  <a:tcPr/>
                </a:tc>
                <a:tc>
                  <a:txBody>
                    <a:bodyPr/>
                    <a:lstStyle/>
                    <a:p>
                      <a:r>
                        <a:rPr lang="en-US" dirty="0"/>
                        <a:t>VM</a:t>
                      </a:r>
                      <a:r>
                        <a:rPr lang="en-US" dirty="0">
                          <a:sym typeface="Wingdings" pitchFamily="2" charset="2"/>
                        </a:rPr>
                        <a:t> Net/LAN</a:t>
                      </a:r>
                      <a:endParaRPr lang="en-US" dirty="0"/>
                    </a:p>
                  </a:txBody>
                  <a:tcPr/>
                </a:tc>
                <a:extLst>
                  <a:ext uri="{0D108BD9-81ED-4DB2-BD59-A6C34878D82A}">
                    <a16:rowId xmlns:a16="http://schemas.microsoft.com/office/drawing/2014/main" val="10000"/>
                  </a:ext>
                </a:extLst>
              </a:tr>
              <a:tr h="751231">
                <a:tc>
                  <a:txBody>
                    <a:bodyPr/>
                    <a:lstStyle/>
                    <a:p>
                      <a:r>
                        <a:rPr lang="en-US" dirty="0"/>
                        <a:t>Host – Only</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1"/>
                  </a:ext>
                </a:extLst>
              </a:tr>
              <a:tr h="527229">
                <a:tc>
                  <a:txBody>
                    <a:bodyPr/>
                    <a:lstStyle/>
                    <a:p>
                      <a:r>
                        <a:rPr lang="en-US" dirty="0"/>
                        <a:t>Internal</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2"/>
                  </a:ext>
                </a:extLst>
              </a:tr>
              <a:tr h="527229">
                <a:tc>
                  <a:txBody>
                    <a:bodyPr/>
                    <a:lstStyle/>
                    <a:p>
                      <a:r>
                        <a:rPr lang="en-US" dirty="0"/>
                        <a:t>Bridged</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0003"/>
                  </a:ext>
                </a:extLst>
              </a:tr>
              <a:tr h="751231">
                <a:tc>
                  <a:txBody>
                    <a:bodyPr/>
                    <a:lstStyle/>
                    <a:p>
                      <a:r>
                        <a:rPr lang="en-US" dirty="0"/>
                        <a:t>NAT</a:t>
                      </a:r>
                    </a:p>
                  </a:txBody>
                  <a:tcPr/>
                </a:tc>
                <a:tc>
                  <a:txBody>
                    <a:bodyPr/>
                    <a:lstStyle/>
                    <a:p>
                      <a:pPr algn="ctr"/>
                      <a:r>
                        <a:rPr lang="en-US" dirty="0"/>
                        <a:t>+</a:t>
                      </a:r>
                    </a:p>
                  </a:txBody>
                  <a:tcPr/>
                </a:tc>
                <a:tc>
                  <a:txBody>
                    <a:bodyPr/>
                    <a:lstStyle/>
                    <a:p>
                      <a:r>
                        <a:rPr lang="en-US" dirty="0"/>
                        <a:t>Port forward</a:t>
                      </a:r>
                    </a:p>
                  </a:txBody>
                  <a:tcPr/>
                </a:tc>
                <a:tc>
                  <a:txBody>
                    <a:bodyPr/>
                    <a:lstStyle/>
                    <a:p>
                      <a:pPr algn="ctr"/>
                      <a:r>
                        <a:rPr lang="en-US" dirty="0"/>
                        <a:t>-</a:t>
                      </a:r>
                    </a:p>
                  </a:txBody>
                  <a:tcPr/>
                </a:tc>
                <a:tc>
                  <a:txBody>
                    <a:bodyPr/>
                    <a:lstStyle/>
                    <a:p>
                      <a:pPr algn="ctr"/>
                      <a:r>
                        <a:rPr lang="en-US" dirty="0"/>
                        <a:t>+</a:t>
                      </a:r>
                    </a:p>
                  </a:txBody>
                  <a:tcPr/>
                </a:tc>
                <a:tc>
                  <a:txBody>
                    <a:bodyPr/>
                    <a:lstStyle/>
                    <a:p>
                      <a:r>
                        <a:rPr lang="en-US" dirty="0"/>
                        <a:t>Port forward</a:t>
                      </a:r>
                    </a:p>
                  </a:txBody>
                  <a:tcPr/>
                </a:tc>
                <a:extLst>
                  <a:ext uri="{0D108BD9-81ED-4DB2-BD59-A6C34878D82A}">
                    <a16:rowId xmlns:a16="http://schemas.microsoft.com/office/drawing/2014/main" val="10004"/>
                  </a:ext>
                </a:extLst>
              </a:tr>
              <a:tr h="751231">
                <a:tc>
                  <a:txBody>
                    <a:bodyPr/>
                    <a:lstStyle/>
                    <a:p>
                      <a:r>
                        <a:rPr lang="en-US" dirty="0"/>
                        <a:t>NAT service</a:t>
                      </a:r>
                    </a:p>
                  </a:txBody>
                  <a:tcPr/>
                </a:tc>
                <a:tc>
                  <a:txBody>
                    <a:bodyPr/>
                    <a:lstStyle/>
                    <a:p>
                      <a:pPr algn="ctr"/>
                      <a:r>
                        <a:rPr lang="en-US" dirty="0"/>
                        <a:t>+</a:t>
                      </a:r>
                    </a:p>
                  </a:txBody>
                  <a:tcPr/>
                </a:tc>
                <a:tc>
                  <a:txBody>
                    <a:bodyPr/>
                    <a:lstStyle/>
                    <a:p>
                      <a:r>
                        <a:rPr lang="en-US" dirty="0"/>
                        <a:t>Port forward</a:t>
                      </a:r>
                    </a:p>
                  </a:txBody>
                  <a:tcPr/>
                </a:tc>
                <a:tc>
                  <a:txBody>
                    <a:bodyPr/>
                    <a:lstStyle/>
                    <a:p>
                      <a:pPr algn="ctr"/>
                      <a:r>
                        <a:rPr lang="en-US" dirty="0"/>
                        <a:t>+</a:t>
                      </a:r>
                    </a:p>
                  </a:txBody>
                  <a:tcPr/>
                </a:tc>
                <a:tc>
                  <a:txBody>
                    <a:bodyPr/>
                    <a:lstStyle/>
                    <a:p>
                      <a:pPr algn="ctr"/>
                      <a:r>
                        <a:rPr lang="en-US" dirty="0"/>
                        <a:t>+</a:t>
                      </a:r>
                    </a:p>
                  </a:txBody>
                  <a:tcPr/>
                </a:tc>
                <a:tc>
                  <a:txBody>
                    <a:bodyPr/>
                    <a:lstStyle/>
                    <a:p>
                      <a:r>
                        <a:rPr lang="en-US" dirty="0"/>
                        <a:t>Port forward</a:t>
                      </a:r>
                    </a:p>
                  </a:txBody>
                  <a:tcPr/>
                </a:tc>
                <a:extLst>
                  <a:ext uri="{0D108BD9-81ED-4DB2-BD59-A6C34878D82A}">
                    <a16:rowId xmlns:a16="http://schemas.microsoft.com/office/drawing/2014/main" val="10005"/>
                  </a:ext>
                </a:extLst>
              </a:tr>
            </a:tbl>
          </a:graphicData>
        </a:graphic>
      </p:graphicFrame>
      <p:pic>
        <p:nvPicPr>
          <p:cNvPr id="1026" name="Picture 2"/>
          <p:cNvPicPr>
            <a:picLocks noChangeAspect="1" noChangeArrowheads="1"/>
          </p:cNvPicPr>
          <p:nvPr/>
        </p:nvPicPr>
        <p:blipFill>
          <a:blip r:embed="rId4"/>
          <a:srcRect/>
          <a:stretch>
            <a:fillRect/>
          </a:stretch>
        </p:blipFill>
        <p:spPr bwMode="auto">
          <a:xfrm>
            <a:off x="7147302" y="2222331"/>
            <a:ext cx="5044698" cy="2986978"/>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3362419"/>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Example</a:t>
            </a: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p:cNvPicPr>
            <a:picLocks noChangeAspect="1" noChangeArrowheads="1"/>
          </p:cNvPicPr>
          <p:nvPr/>
        </p:nvPicPr>
        <p:blipFill>
          <a:blip r:embed="rId4"/>
          <a:srcRect/>
          <a:stretch>
            <a:fillRect/>
          </a:stretch>
        </p:blipFill>
        <p:spPr bwMode="auto">
          <a:xfrm>
            <a:off x="1143865" y="2050473"/>
            <a:ext cx="4512302" cy="3906982"/>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459681" y="2015743"/>
            <a:ext cx="4166755" cy="3929894"/>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7378903"/>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Test Environment – Plan &amp; Build</a:t>
            </a:r>
          </a:p>
          <a:p>
            <a:pPr>
              <a:lnSpc>
                <a:spcPct val="150000"/>
              </a:lnSpc>
            </a:pPr>
            <a:endParaRPr lang="en-US" sz="2400" b="1" dirty="0">
              <a:solidFill>
                <a:srgbClr val="000000"/>
              </a:solidFill>
              <a:latin typeface="Nunito Sans" pitchFamily="2" charset="0"/>
            </a:endParaRPr>
          </a:p>
          <a:p>
            <a:pPr>
              <a:lnSpc>
                <a:spcPct val="150000"/>
              </a:lnSpc>
            </a:pPr>
            <a:r>
              <a:rPr lang="en-US" sz="2400" b="1" dirty="0">
                <a:solidFill>
                  <a:srgbClr val="000000"/>
                </a:solidFill>
                <a:latin typeface="Nunito Sans" pitchFamily="2" charset="0"/>
              </a:rPr>
              <a:t>Test Environment – Plan :</a:t>
            </a:r>
          </a:p>
          <a:p>
            <a:pPr>
              <a:lnSpc>
                <a:spcPct val="150000"/>
              </a:lnSpc>
            </a:pPr>
            <a:r>
              <a:rPr lang="en-US" sz="2100" dirty="0">
                <a:solidFill>
                  <a:srgbClr val="000000"/>
                </a:solidFill>
                <a:latin typeface="Nunito Sans" pitchFamily="2" charset="0"/>
              </a:rPr>
              <a:t>Steps:</a:t>
            </a:r>
          </a:p>
          <a:p>
            <a:pPr>
              <a:lnSpc>
                <a:spcPct val="150000"/>
              </a:lnSpc>
              <a:buFont typeface="Arial" pitchFamily="34" charset="0"/>
              <a:buChar char="•"/>
            </a:pPr>
            <a:r>
              <a:rPr lang="en-US" sz="2100" dirty="0">
                <a:solidFill>
                  <a:srgbClr val="000000"/>
                </a:solidFill>
                <a:latin typeface="Nunito Sans" pitchFamily="2" charset="0"/>
              </a:rPr>
              <a:t> Install Virtual box</a:t>
            </a:r>
          </a:p>
          <a:p>
            <a:pPr>
              <a:lnSpc>
                <a:spcPct val="150000"/>
              </a:lnSpc>
              <a:buFont typeface="Arial" pitchFamily="34" charset="0"/>
              <a:buChar char="•"/>
            </a:pPr>
            <a:r>
              <a:rPr lang="en-US" sz="2100" dirty="0">
                <a:solidFill>
                  <a:srgbClr val="000000"/>
                </a:solidFill>
                <a:latin typeface="Nunito Sans" pitchFamily="2" charset="0"/>
              </a:rPr>
              <a:t> VM Network setup</a:t>
            </a:r>
          </a:p>
          <a:p>
            <a:pPr>
              <a:lnSpc>
                <a:spcPct val="150000"/>
              </a:lnSpc>
            </a:pPr>
            <a:r>
              <a:rPr lang="en-US" sz="2100" dirty="0">
                <a:solidFill>
                  <a:srgbClr val="000000"/>
                </a:solidFill>
                <a:latin typeface="Nunito Sans" pitchFamily="2" charset="0"/>
              </a:rPr>
              <a:t>      &gt; Including port forwarding setup</a:t>
            </a:r>
          </a:p>
          <a:p>
            <a:pPr>
              <a:lnSpc>
                <a:spcPct val="150000"/>
              </a:lnSpc>
              <a:buFont typeface="Arial" pitchFamily="34" charset="0"/>
              <a:buChar char="•"/>
            </a:pPr>
            <a:r>
              <a:rPr lang="en-US" sz="2100" dirty="0">
                <a:solidFill>
                  <a:srgbClr val="000000"/>
                </a:solidFill>
                <a:latin typeface="Nunito Sans" pitchFamily="2" charset="0"/>
              </a:rPr>
              <a:t> Create and configure new virtual machine</a:t>
            </a:r>
          </a:p>
          <a:p>
            <a:pPr>
              <a:lnSpc>
                <a:spcPct val="150000"/>
              </a:lnSpc>
              <a:buFont typeface="Arial" pitchFamily="34" charset="0"/>
              <a:buChar char="•"/>
            </a:pPr>
            <a:r>
              <a:rPr lang="en-US" sz="2100" dirty="0">
                <a:solidFill>
                  <a:srgbClr val="000000"/>
                </a:solidFill>
                <a:latin typeface="Nunito Sans" pitchFamily="2" charset="0"/>
              </a:rPr>
              <a:t> VM Backup &amp; Restore</a:t>
            </a:r>
          </a:p>
          <a:p>
            <a:pPr>
              <a:lnSpc>
                <a:spcPct val="150000"/>
              </a:lnSpc>
              <a:buFont typeface="Arial" pitchFamily="34" charset="0"/>
              <a:buChar char="•"/>
            </a:pPr>
            <a:r>
              <a:rPr lang="en-US" sz="2100" dirty="0">
                <a:solidFill>
                  <a:srgbClr val="000000"/>
                </a:solidFill>
                <a:latin typeface="Nunito Sans" pitchFamily="2" charset="0"/>
              </a:rPr>
              <a:t> SSH (putty) and FTP (WinSCP) connection setup</a:t>
            </a:r>
          </a:p>
          <a:p>
            <a:pPr>
              <a:lnSpc>
                <a:spcPct val="15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p:cNvPicPr>
            <a:picLocks noChangeAspect="1" noChangeArrowheads="1"/>
          </p:cNvPicPr>
          <p:nvPr/>
        </p:nvPicPr>
        <p:blipFill>
          <a:blip r:embed="rId4"/>
          <a:srcRect/>
          <a:stretch>
            <a:fillRect/>
          </a:stretch>
        </p:blipFill>
        <p:spPr bwMode="auto">
          <a:xfrm>
            <a:off x="6414799" y="1773381"/>
            <a:ext cx="5419591" cy="3269674"/>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102299"/>
            <a:ext cx="10907041" cy="7009571"/>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Virtual box Setup</a:t>
            </a:r>
            <a:endParaRPr lang="en-US" sz="2400" b="1" dirty="0">
              <a:solidFill>
                <a:srgbClr val="000000"/>
              </a:solidFill>
              <a:latin typeface="Nunito Sans" pitchFamily="2" charset="0"/>
            </a:endParaRPr>
          </a:p>
          <a:p>
            <a:pPr>
              <a:lnSpc>
                <a:spcPct val="200000"/>
              </a:lnSpc>
            </a:pPr>
            <a:r>
              <a:rPr lang="en-US" sz="2100" dirty="0">
                <a:solidFill>
                  <a:srgbClr val="000000"/>
                </a:solidFill>
                <a:latin typeface="Nunito Sans" pitchFamily="2" charset="0"/>
              </a:rPr>
              <a:t>Step1: Remove unwanted applications and files to free up space.</a:t>
            </a:r>
          </a:p>
          <a:p>
            <a:pPr>
              <a:lnSpc>
                <a:spcPct val="200000"/>
              </a:lnSpc>
            </a:pPr>
            <a:r>
              <a:rPr lang="en-US" sz="2100" dirty="0">
                <a:solidFill>
                  <a:srgbClr val="000000"/>
                </a:solidFill>
                <a:latin typeface="Nunito Sans" pitchFamily="2" charset="0"/>
              </a:rPr>
              <a:t>Step2: Download Virtual box setup from </a:t>
            </a:r>
            <a:r>
              <a:rPr lang="en-US" sz="2100" dirty="0">
                <a:solidFill>
                  <a:srgbClr val="000000"/>
                </a:solidFill>
                <a:latin typeface="Nunito Sans" pitchFamily="2" charset="0"/>
                <a:hlinkClick r:id="rId3"/>
              </a:rPr>
              <a:t>www.virtualbox.org</a:t>
            </a:r>
            <a:r>
              <a:rPr lang="en-US" sz="2100" dirty="0">
                <a:solidFill>
                  <a:srgbClr val="000000"/>
                </a:solidFill>
                <a:latin typeface="Nunito Sans" pitchFamily="2" charset="0"/>
              </a:rPr>
              <a:t>  site.</a:t>
            </a:r>
          </a:p>
          <a:p>
            <a:pPr>
              <a:lnSpc>
                <a:spcPct val="200000"/>
              </a:lnSpc>
            </a:pPr>
            <a:r>
              <a:rPr lang="en-US" sz="2100" dirty="0">
                <a:solidFill>
                  <a:srgbClr val="000000"/>
                </a:solidFill>
                <a:latin typeface="Nunito Sans" pitchFamily="2" charset="0"/>
              </a:rPr>
              <a:t>Step3: Install the setup file.</a:t>
            </a:r>
          </a:p>
          <a:p>
            <a:pPr>
              <a:lnSpc>
                <a:spcPct val="200000"/>
              </a:lnSpc>
            </a:pPr>
            <a:r>
              <a:rPr lang="en-US" sz="2100" dirty="0">
                <a:solidFill>
                  <a:srgbClr val="000000"/>
                </a:solidFill>
                <a:latin typeface="Nunito Sans" pitchFamily="2" charset="0"/>
              </a:rPr>
              <a:t> </a:t>
            </a:r>
            <a:r>
              <a:rPr lang="en-US" sz="2400" b="1" dirty="0">
                <a:solidFill>
                  <a:srgbClr val="000000"/>
                </a:solidFill>
                <a:latin typeface="Nunito Sans" pitchFamily="2" charset="0"/>
              </a:rPr>
              <a:t>Virtual box Network Setup</a:t>
            </a:r>
          </a:p>
          <a:p>
            <a:pPr>
              <a:lnSpc>
                <a:spcPct val="200000"/>
              </a:lnSpc>
            </a:pPr>
            <a:r>
              <a:rPr lang="en-US" sz="2100" dirty="0">
                <a:solidFill>
                  <a:srgbClr val="000000"/>
                </a:solidFill>
                <a:latin typeface="Nunito Sans" pitchFamily="2" charset="0"/>
              </a:rPr>
              <a:t>Step1: Virtual box &gt; Tools &gt; Network</a:t>
            </a:r>
          </a:p>
          <a:p>
            <a:pPr>
              <a:lnSpc>
                <a:spcPct val="200000"/>
              </a:lnSpc>
            </a:pPr>
            <a:r>
              <a:rPr lang="en-US" sz="2100" dirty="0">
                <a:solidFill>
                  <a:srgbClr val="000000"/>
                </a:solidFill>
                <a:latin typeface="Nunito Sans" pitchFamily="2" charset="0"/>
              </a:rPr>
              <a:t>Step2: NAT Networks &gt; Create New &gt; Configure IP Address setup</a:t>
            </a:r>
          </a:p>
          <a:p>
            <a:pPr>
              <a:lnSpc>
                <a:spcPct val="200000"/>
              </a:lnSpc>
            </a:pPr>
            <a:r>
              <a:rPr lang="en-US" sz="2100" dirty="0">
                <a:solidFill>
                  <a:srgbClr val="000000"/>
                </a:solidFill>
                <a:latin typeface="Nunito Sans" pitchFamily="2" charset="0"/>
              </a:rPr>
              <a:t>Step3: Port Forwarding &gt; Configure SSH and Web port forwarding setup</a:t>
            </a: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4"/>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7309653"/>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Virtual Machine Setup</a:t>
            </a:r>
            <a:endParaRPr lang="en-US" sz="2400" b="1" dirty="0">
              <a:solidFill>
                <a:srgbClr val="000000"/>
              </a:solidFill>
              <a:latin typeface="Nunito Sans" pitchFamily="2" charset="0"/>
            </a:endParaRPr>
          </a:p>
          <a:p>
            <a:pPr>
              <a:lnSpc>
                <a:spcPct val="150000"/>
              </a:lnSpc>
            </a:pPr>
            <a:r>
              <a:rPr lang="en-US" sz="2100" dirty="0">
                <a:solidFill>
                  <a:srgbClr val="000000"/>
                </a:solidFill>
                <a:latin typeface="Nunito Sans" pitchFamily="2" charset="0"/>
              </a:rPr>
              <a:t>Step1: Download </a:t>
            </a:r>
            <a:r>
              <a:rPr lang="en-US" sz="2100" dirty="0" err="1">
                <a:solidFill>
                  <a:srgbClr val="000000"/>
                </a:solidFill>
                <a:latin typeface="Nunito Sans" pitchFamily="2" charset="0"/>
              </a:rPr>
              <a:t>CentOS</a:t>
            </a:r>
            <a:r>
              <a:rPr lang="en-US" sz="2100" dirty="0">
                <a:solidFill>
                  <a:srgbClr val="000000"/>
                </a:solidFill>
                <a:latin typeface="Nunito Sans" pitchFamily="2" charset="0"/>
              </a:rPr>
              <a:t> Stream 9 ISO file from </a:t>
            </a:r>
            <a:r>
              <a:rPr lang="en-US" sz="2100" dirty="0">
                <a:solidFill>
                  <a:srgbClr val="000000"/>
                </a:solidFill>
                <a:latin typeface="Nunito Sans" pitchFamily="2" charset="0"/>
                <a:hlinkClick r:id="rId3"/>
              </a:rPr>
              <a:t>www.centos.org</a:t>
            </a:r>
            <a:r>
              <a:rPr lang="en-US" sz="2100" dirty="0">
                <a:solidFill>
                  <a:srgbClr val="000000"/>
                </a:solidFill>
                <a:latin typeface="Nunito Sans" pitchFamily="2" charset="0"/>
              </a:rPr>
              <a:t>.</a:t>
            </a:r>
          </a:p>
          <a:p>
            <a:pPr>
              <a:lnSpc>
                <a:spcPct val="150000"/>
              </a:lnSpc>
            </a:pPr>
            <a:r>
              <a:rPr lang="en-US" sz="2100" dirty="0">
                <a:solidFill>
                  <a:srgbClr val="000000"/>
                </a:solidFill>
                <a:latin typeface="Nunito Sans" pitchFamily="2" charset="0"/>
              </a:rPr>
              <a:t>Step2: Create Virtual Machine.</a:t>
            </a:r>
          </a:p>
          <a:p>
            <a:pPr>
              <a:lnSpc>
                <a:spcPct val="150000"/>
              </a:lnSpc>
            </a:pPr>
            <a:r>
              <a:rPr lang="en-US" sz="2100" dirty="0">
                <a:solidFill>
                  <a:srgbClr val="000000"/>
                </a:solidFill>
                <a:latin typeface="Nunito Sans" pitchFamily="2" charset="0"/>
              </a:rPr>
              <a:t>Step3: Install Cos Stream 9 ISO file in Virtual Machine.</a:t>
            </a:r>
          </a:p>
          <a:p>
            <a:pPr>
              <a:lnSpc>
                <a:spcPct val="150000"/>
              </a:lnSpc>
            </a:pPr>
            <a:r>
              <a:rPr lang="en-US" sz="2100" dirty="0">
                <a:solidFill>
                  <a:srgbClr val="000000"/>
                </a:solidFill>
                <a:latin typeface="Nunito Sans" pitchFamily="2" charset="0"/>
              </a:rPr>
              <a:t> </a:t>
            </a:r>
            <a:r>
              <a:rPr lang="en-US" sz="2400" b="1" dirty="0">
                <a:solidFill>
                  <a:srgbClr val="000000"/>
                </a:solidFill>
                <a:latin typeface="Nunito Sans" pitchFamily="2" charset="0"/>
              </a:rPr>
              <a:t>Virtual Machine Network Setup</a:t>
            </a:r>
          </a:p>
          <a:p>
            <a:pPr>
              <a:lnSpc>
                <a:spcPct val="150000"/>
              </a:lnSpc>
            </a:pPr>
            <a:r>
              <a:rPr lang="en-US" sz="2100" dirty="0">
                <a:solidFill>
                  <a:srgbClr val="000000"/>
                </a:solidFill>
                <a:latin typeface="Nunito Sans" pitchFamily="2" charset="0"/>
              </a:rPr>
              <a:t>Step1: Ensure the network Adapter for Bridged Network.</a:t>
            </a:r>
          </a:p>
          <a:p>
            <a:pPr>
              <a:lnSpc>
                <a:spcPct val="150000"/>
              </a:lnSpc>
            </a:pPr>
            <a:r>
              <a:rPr lang="en-US" sz="2100" dirty="0">
                <a:solidFill>
                  <a:srgbClr val="000000"/>
                </a:solidFill>
                <a:latin typeface="Nunito Sans" pitchFamily="2" charset="0"/>
              </a:rPr>
              <a:t>          &gt;This is for web server VM and we need internet access for our VM</a:t>
            </a:r>
          </a:p>
          <a:p>
            <a:pPr>
              <a:lnSpc>
                <a:spcPct val="150000"/>
              </a:lnSpc>
            </a:pPr>
            <a:r>
              <a:rPr lang="en-US" sz="2100" dirty="0">
                <a:solidFill>
                  <a:srgbClr val="000000"/>
                </a:solidFill>
                <a:latin typeface="Nunito Sans" pitchFamily="2" charset="0"/>
              </a:rPr>
              <a:t>          &gt; Please consider this is Public Network</a:t>
            </a:r>
          </a:p>
          <a:p>
            <a:pPr>
              <a:lnSpc>
                <a:spcPct val="150000"/>
              </a:lnSpc>
            </a:pPr>
            <a:r>
              <a:rPr lang="en-US" sz="2100" dirty="0">
                <a:solidFill>
                  <a:srgbClr val="000000"/>
                </a:solidFill>
                <a:latin typeface="Nunito Sans" pitchFamily="2" charset="0"/>
              </a:rPr>
              <a:t>Step2: Configure “NAT Network”</a:t>
            </a:r>
          </a:p>
          <a:p>
            <a:pPr>
              <a:lnSpc>
                <a:spcPct val="150000"/>
              </a:lnSpc>
            </a:pPr>
            <a:r>
              <a:rPr lang="en-US" sz="2100" dirty="0">
                <a:solidFill>
                  <a:srgbClr val="000000"/>
                </a:solidFill>
                <a:latin typeface="Nunito Sans" pitchFamily="2" charset="0"/>
              </a:rPr>
              <a:t>          &gt; This is for Database Server VM and only web server host should access the VM</a:t>
            </a:r>
          </a:p>
          <a:p>
            <a:pPr>
              <a:lnSpc>
                <a:spcPct val="150000"/>
              </a:lnSpc>
            </a:pPr>
            <a:r>
              <a:rPr lang="en-US" sz="2100" dirty="0">
                <a:solidFill>
                  <a:srgbClr val="000000"/>
                </a:solidFill>
                <a:latin typeface="Nunito Sans" pitchFamily="2" charset="0"/>
              </a:rPr>
              <a:t>          &gt; It should have Internet access and consider this as Private Network</a:t>
            </a: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4"/>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6847988"/>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Virtual Machine Backup &amp; Restore Setup</a:t>
            </a:r>
            <a:endParaRPr lang="en-US" sz="2400" b="1" dirty="0">
              <a:solidFill>
                <a:srgbClr val="000000"/>
              </a:solidFill>
              <a:latin typeface="Nunito Sans" pitchFamily="2" charset="0"/>
            </a:endParaRPr>
          </a:p>
          <a:p>
            <a:pPr>
              <a:lnSpc>
                <a:spcPct val="150000"/>
              </a:lnSpc>
            </a:pPr>
            <a:r>
              <a:rPr lang="en-US" sz="2100" dirty="0">
                <a:solidFill>
                  <a:srgbClr val="000000"/>
                </a:solidFill>
                <a:latin typeface="Nunito Sans" pitchFamily="2" charset="0"/>
              </a:rPr>
              <a:t>Step1: Take VM snapshot.</a:t>
            </a:r>
          </a:p>
          <a:p>
            <a:pPr>
              <a:lnSpc>
                <a:spcPct val="150000"/>
              </a:lnSpc>
            </a:pPr>
            <a:r>
              <a:rPr lang="en-US" sz="2100" dirty="0">
                <a:solidFill>
                  <a:srgbClr val="000000"/>
                </a:solidFill>
                <a:latin typeface="Nunito Sans" pitchFamily="2" charset="0"/>
              </a:rPr>
              <a:t>         It will capture a state of a VM</a:t>
            </a:r>
          </a:p>
          <a:p>
            <a:pPr>
              <a:lnSpc>
                <a:spcPct val="150000"/>
              </a:lnSpc>
            </a:pPr>
            <a:r>
              <a:rPr lang="en-US" sz="2100" dirty="0">
                <a:solidFill>
                  <a:srgbClr val="000000"/>
                </a:solidFill>
                <a:latin typeface="Nunito Sans" pitchFamily="2" charset="0"/>
              </a:rPr>
              <a:t>         We can take clone from a VM snapshot</a:t>
            </a:r>
          </a:p>
          <a:p>
            <a:pPr>
              <a:lnSpc>
                <a:spcPct val="150000"/>
              </a:lnSpc>
            </a:pPr>
            <a:r>
              <a:rPr lang="en-US" sz="2100" dirty="0">
                <a:solidFill>
                  <a:srgbClr val="000000"/>
                </a:solidFill>
                <a:latin typeface="Nunito Sans" pitchFamily="2" charset="0"/>
              </a:rPr>
              <a:t>Step2: Take VM clone</a:t>
            </a:r>
          </a:p>
          <a:p>
            <a:pPr>
              <a:lnSpc>
                <a:spcPct val="150000"/>
              </a:lnSpc>
            </a:pPr>
            <a:r>
              <a:rPr lang="en-US" sz="2100" dirty="0">
                <a:solidFill>
                  <a:srgbClr val="000000"/>
                </a:solidFill>
                <a:latin typeface="Nunito Sans" pitchFamily="2" charset="0"/>
              </a:rPr>
              <a:t>          This will save time to create new VM</a:t>
            </a:r>
          </a:p>
          <a:p>
            <a:pPr>
              <a:lnSpc>
                <a:spcPct val="150000"/>
              </a:lnSpc>
            </a:pPr>
            <a:r>
              <a:rPr lang="en-US" sz="2100" dirty="0">
                <a:solidFill>
                  <a:srgbClr val="000000"/>
                </a:solidFill>
                <a:latin typeface="Nunito Sans" pitchFamily="2" charset="0"/>
              </a:rPr>
              <a:t>           It will be backup of our VM setup</a:t>
            </a:r>
          </a:p>
          <a:p>
            <a:pPr>
              <a:lnSpc>
                <a:spcPct val="150000"/>
              </a:lnSpc>
            </a:pPr>
            <a:r>
              <a:rPr lang="en-US" sz="2100" dirty="0">
                <a:solidFill>
                  <a:srgbClr val="000000"/>
                </a:solidFill>
                <a:latin typeface="Nunito Sans" pitchFamily="2" charset="0"/>
              </a:rPr>
              <a:t> </a:t>
            </a:r>
            <a:r>
              <a:rPr lang="en-US" sz="2400" b="1" dirty="0">
                <a:solidFill>
                  <a:srgbClr val="000000"/>
                </a:solidFill>
                <a:latin typeface="Nunito Sans" pitchFamily="2" charset="0"/>
              </a:rPr>
              <a:t>SSH and FTP Connection Setup</a:t>
            </a:r>
          </a:p>
          <a:p>
            <a:pPr>
              <a:lnSpc>
                <a:spcPct val="150000"/>
              </a:lnSpc>
              <a:buFont typeface="Arial" pitchFamily="34" charset="0"/>
              <a:buChar char="•"/>
            </a:pPr>
            <a:r>
              <a:rPr lang="en-US" sz="2150" dirty="0">
                <a:solidFill>
                  <a:srgbClr val="000000"/>
                </a:solidFill>
                <a:latin typeface="Nunito Sans" pitchFamily="2" charset="0"/>
              </a:rPr>
              <a:t> Download “Putty” software tool to create SSH connection</a:t>
            </a:r>
          </a:p>
          <a:p>
            <a:pPr>
              <a:lnSpc>
                <a:spcPct val="150000"/>
              </a:lnSpc>
              <a:buFont typeface="Arial" pitchFamily="34" charset="0"/>
              <a:buChar char="•"/>
            </a:pPr>
            <a:r>
              <a:rPr lang="en-US" sz="2150" dirty="0">
                <a:solidFill>
                  <a:srgbClr val="000000"/>
                </a:solidFill>
                <a:latin typeface="Nunito Sans" pitchFamily="2" charset="0"/>
              </a:rPr>
              <a:t> Download WinSCP for “File Transfer” support</a:t>
            </a:r>
          </a:p>
          <a:p>
            <a:pPr>
              <a:lnSpc>
                <a:spcPct val="150000"/>
              </a:lnSpc>
              <a:buFont typeface="Arial" pitchFamily="34" charset="0"/>
              <a:buChar char="•"/>
            </a:pPr>
            <a:r>
              <a:rPr lang="en-US" sz="2150" dirty="0">
                <a:solidFill>
                  <a:srgbClr val="000000"/>
                </a:solidFill>
                <a:latin typeface="Nunito Sans" pitchFamily="2" charset="0"/>
              </a:rPr>
              <a:t> Let me show you the Live configuration !</a:t>
            </a: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4901301"/>
          </a:xfrm>
          <a:prstGeom prst="rect">
            <a:avLst/>
          </a:prstGeom>
          <a:noFill/>
          <a:ln>
            <a:noFill/>
          </a:ln>
        </p:spPr>
        <p:txBody>
          <a:bodyPr spcFirstLastPara="1" wrap="square" lIns="91425" tIns="45700" rIns="91425" bIns="45700" anchor="t" anchorCtr="0">
            <a:spAutoFit/>
          </a:bodyPr>
          <a:lstStyle/>
          <a:p>
            <a:pPr>
              <a:lnSpc>
                <a:spcPct val="200000"/>
              </a:lnSpc>
              <a:defRPr/>
            </a:pPr>
            <a:r>
              <a:rPr lang="en-IN" sz="2500" b="1" dirty="0">
                <a:solidFill>
                  <a:srgbClr val="000000"/>
                </a:solidFill>
                <a:latin typeface="Nunito Sans" pitchFamily="2" charset="0"/>
              </a:rPr>
              <a:t> Topics!</a:t>
            </a:r>
            <a:endParaRPr lang="en-IN" sz="2500" b="1"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dirty="0">
                <a:solidFill>
                  <a:prstClr val="black"/>
                </a:solidFill>
                <a:latin typeface="Nunito Sans" pitchFamily="2" charset="0"/>
              </a:rPr>
              <a:t> Hostname Setting</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IP Address Setting</a:t>
            </a: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Checking the Time &amp; Date , </a:t>
            </a:r>
            <a:r>
              <a:rPr lang="en-US" sz="2500" dirty="0">
                <a:solidFill>
                  <a:srgbClr val="000000"/>
                </a:solidFill>
                <a:latin typeface="Nunito Sans" pitchFamily="2" charset="0"/>
              </a:rPr>
              <a:t>System &amp; OS information</a:t>
            </a:r>
            <a:endParaRPr lang="en-US" sz="2500" b="0" i="0" dirty="0">
              <a:solidFill>
                <a:srgbClr val="000000"/>
              </a:solidFill>
              <a:effectLst/>
              <a:latin typeface="Nunito Sans" pitchFamily="2" charset="0"/>
            </a:endParaRP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Understanding the Directory Structure</a:t>
            </a:r>
          </a:p>
          <a:p>
            <a:pPr algn="l">
              <a:lnSpc>
                <a:spcPct val="150000"/>
              </a:lnSpc>
              <a:buFont typeface="Arial" panose="020B0604020202020204" pitchFamily="34" charset="0"/>
              <a:buChar char="•"/>
            </a:pPr>
            <a:r>
              <a:rPr lang="en-US" sz="2500" b="0" i="0" dirty="0">
                <a:solidFill>
                  <a:srgbClr val="000000"/>
                </a:solidFill>
                <a:effectLst/>
                <a:latin typeface="Nunito Sans" pitchFamily="2" charset="0"/>
              </a:rPr>
              <a:t> Basic User Management</a:t>
            </a:r>
          </a:p>
          <a:p>
            <a:pPr algn="l">
              <a:lnSpc>
                <a:spcPct val="150000"/>
              </a:lnSpc>
              <a:buFont typeface="Arial" panose="020B0604020202020204" pitchFamily="34" charset="0"/>
              <a:buChar char="•"/>
            </a:pPr>
            <a:r>
              <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rPr>
              <a:t> </a:t>
            </a:r>
            <a:r>
              <a:rPr lang="en-GB" sz="2500" dirty="0">
                <a:solidFill>
                  <a:prstClr val="black"/>
                </a:solidFill>
                <a:latin typeface="Nunito Sans" pitchFamily="2" charset="0"/>
                <a:cs typeface="Nunito Sans" panose="00000500000000000000" pitchFamily="2" charset="0"/>
                <a:sym typeface="Nunito Sans" panose="00000500000000000000"/>
              </a:rPr>
              <a:t>Basic File Management</a:t>
            </a: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a:p>
            <a:pPr algn="l">
              <a:lnSpc>
                <a:spcPct val="150000"/>
              </a:lnSpc>
              <a:buFont typeface="Arial" panose="020B0604020202020204" pitchFamily="34" charset="0"/>
              <a:buChar char="•"/>
            </a:pPr>
            <a:r>
              <a:rPr lang="en-GB" sz="2500" dirty="0">
                <a:solidFill>
                  <a:prstClr val="black"/>
                </a:solidFill>
                <a:latin typeface="Nunito Sans" pitchFamily="2" charset="0"/>
                <a:cs typeface="Nunito Sans" panose="00000500000000000000" pitchFamily="2" charset="0"/>
                <a:sym typeface="Nunito Sans" panose="00000500000000000000"/>
              </a:rPr>
              <a:t> Basic Package Management</a:t>
            </a: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603140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7271181"/>
          </a:xfrm>
          <a:prstGeom prst="rect">
            <a:avLst/>
          </a:prstGeom>
          <a:noFill/>
          <a:ln>
            <a:noFill/>
          </a:ln>
        </p:spPr>
        <p:txBody>
          <a:bodyPr spcFirstLastPara="1" wrap="square" lIns="91425" tIns="45700" rIns="91425" bIns="45700" anchor="t" anchorCtr="0">
            <a:spAutoFit/>
          </a:bodyPr>
          <a:lstStyle/>
          <a:p>
            <a:pPr>
              <a:lnSpc>
                <a:spcPct val="200000"/>
              </a:lnSpc>
            </a:pPr>
            <a:r>
              <a:rPr lang="en-US" sz="2800" b="1" dirty="0">
                <a:solidFill>
                  <a:srgbClr val="000000"/>
                </a:solidFill>
                <a:latin typeface="Nunito Sans" pitchFamily="2" charset="0"/>
              </a:rPr>
              <a:t>Hostname Setting</a:t>
            </a:r>
            <a:endParaRPr lang="en-US" sz="2400" b="1" dirty="0">
              <a:solidFill>
                <a:srgbClr val="000000"/>
              </a:solidFill>
              <a:latin typeface="Nunito Sans" pitchFamily="2" charset="0"/>
            </a:endParaRPr>
          </a:p>
          <a:p>
            <a:pPr>
              <a:lnSpc>
                <a:spcPct val="200000"/>
              </a:lnSpc>
            </a:pPr>
            <a:r>
              <a:rPr lang="en-US" sz="2100" dirty="0">
                <a:solidFill>
                  <a:srgbClr val="000000"/>
                </a:solidFill>
                <a:latin typeface="Nunito Sans" pitchFamily="2" charset="0"/>
              </a:rPr>
              <a:t>Step1: Type “hostname &lt;provide your name&gt;”</a:t>
            </a:r>
          </a:p>
          <a:p>
            <a:pPr>
              <a:lnSpc>
                <a:spcPct val="200000"/>
              </a:lnSpc>
            </a:pPr>
            <a:r>
              <a:rPr lang="en-US" sz="2100" dirty="0">
                <a:solidFill>
                  <a:srgbClr val="000000"/>
                </a:solidFill>
                <a:latin typeface="Nunito Sans" pitchFamily="2" charset="0"/>
              </a:rPr>
              <a:t>Step2: Check the provided hostname, type “hostname”</a:t>
            </a:r>
          </a:p>
          <a:p>
            <a:pPr>
              <a:lnSpc>
                <a:spcPct val="200000"/>
              </a:lnSpc>
            </a:pPr>
            <a:r>
              <a:rPr lang="en-US" sz="2100" dirty="0">
                <a:solidFill>
                  <a:srgbClr val="000000"/>
                </a:solidFill>
                <a:latin typeface="Nunito Sans" pitchFamily="2" charset="0"/>
              </a:rPr>
              <a:t>Step3: We need to open “/etc/hostname” file and write our hostname.</a:t>
            </a:r>
          </a:p>
          <a:p>
            <a:pPr>
              <a:lnSpc>
                <a:spcPct val="200000"/>
              </a:lnSpc>
            </a:pPr>
            <a:r>
              <a:rPr lang="en-US" sz="2400" b="1" dirty="0">
                <a:solidFill>
                  <a:srgbClr val="000000"/>
                </a:solidFill>
                <a:latin typeface="Nunito Sans" pitchFamily="2" charset="0"/>
              </a:rPr>
              <a:t>IP Address Setting</a:t>
            </a:r>
          </a:p>
          <a:p>
            <a:pPr>
              <a:lnSpc>
                <a:spcPct val="200000"/>
              </a:lnSpc>
            </a:pPr>
            <a:r>
              <a:rPr lang="en-US" sz="2150" dirty="0">
                <a:solidFill>
                  <a:srgbClr val="000000"/>
                </a:solidFill>
                <a:latin typeface="Nunito Sans" pitchFamily="2" charset="0"/>
              </a:rPr>
              <a:t>Step1: Type “nmtui”</a:t>
            </a:r>
          </a:p>
          <a:p>
            <a:pPr>
              <a:lnSpc>
                <a:spcPct val="200000"/>
              </a:lnSpc>
            </a:pPr>
            <a:r>
              <a:rPr lang="en-US" sz="2150" dirty="0">
                <a:solidFill>
                  <a:srgbClr val="000000"/>
                </a:solidFill>
                <a:latin typeface="Nunito Sans" pitchFamily="2" charset="0"/>
              </a:rPr>
              <a:t>Step2 : “Edit connection” &gt; Select N/W card&gt; configure&gt; OK&gt; Back&gt; Activate the connection</a:t>
            </a:r>
          </a:p>
          <a:p>
            <a:pPr>
              <a:lnSpc>
                <a:spcPct val="150000"/>
              </a:lnSpc>
            </a:pPr>
            <a:endParaRPr lang="en-US" sz="215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990061"/>
          </a:xfrm>
          <a:prstGeom prst="rect">
            <a:avLst/>
          </a:prstGeom>
          <a:noFill/>
          <a:ln>
            <a:noFill/>
          </a:ln>
        </p:spPr>
        <p:txBody>
          <a:bodyPr spcFirstLastPara="1" wrap="square" lIns="91425" tIns="45700" rIns="91425" bIns="45700" anchor="t" anchorCtr="0">
            <a:spAutoFit/>
          </a:bodyPr>
          <a:lstStyle/>
          <a:p>
            <a:pPr>
              <a:lnSpc>
                <a:spcPct val="200000"/>
              </a:lnSpc>
            </a:pPr>
            <a:r>
              <a:rPr lang="en-US" sz="2800" b="1" dirty="0">
                <a:solidFill>
                  <a:srgbClr val="000000"/>
                </a:solidFill>
                <a:latin typeface="Nunito Sans" pitchFamily="2" charset="0"/>
              </a:rPr>
              <a:t>Date , System &amp; OS Information</a:t>
            </a:r>
            <a:endParaRPr lang="en-US" sz="24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Type “Date”</a:t>
            </a:r>
          </a:p>
          <a:p>
            <a:pPr>
              <a:lnSpc>
                <a:spcPct val="200000"/>
              </a:lnSpc>
              <a:buFont typeface="Arial" pitchFamily="34" charset="0"/>
              <a:buChar char="•"/>
            </a:pPr>
            <a:r>
              <a:rPr lang="en-US" sz="2100" dirty="0">
                <a:solidFill>
                  <a:srgbClr val="000000"/>
                </a:solidFill>
                <a:latin typeface="Nunito Sans" pitchFamily="2" charset="0"/>
              </a:rPr>
              <a:t> Type “uname-a” , it will show below important details</a:t>
            </a:r>
          </a:p>
          <a:p>
            <a:pPr>
              <a:lnSpc>
                <a:spcPct val="200000"/>
              </a:lnSpc>
            </a:pPr>
            <a:r>
              <a:rPr lang="en-US" sz="2100" dirty="0">
                <a:solidFill>
                  <a:srgbClr val="000000"/>
                </a:solidFill>
                <a:latin typeface="Nunito Sans" pitchFamily="2" charset="0"/>
              </a:rPr>
              <a:t>          &gt;Hostname, Processor Architecture, Kernel and Date</a:t>
            </a:r>
          </a:p>
          <a:p>
            <a:pPr>
              <a:lnSpc>
                <a:spcPct val="200000"/>
              </a:lnSpc>
              <a:buFont typeface="Arial" pitchFamily="34" charset="0"/>
              <a:buChar char="•"/>
            </a:pPr>
            <a:r>
              <a:rPr lang="en-US" sz="2100" dirty="0">
                <a:solidFill>
                  <a:srgbClr val="000000"/>
                </a:solidFill>
                <a:latin typeface="Nunito Sans" pitchFamily="2" charset="0"/>
              </a:rPr>
              <a:t> Type “cat/proc/version” for some more information about Linux</a:t>
            </a:r>
          </a:p>
          <a:p>
            <a:pPr>
              <a:lnSpc>
                <a:spcPct val="200000"/>
              </a:lnSpc>
              <a:buFont typeface="Arial" pitchFamily="34" charset="0"/>
              <a:buChar char="•"/>
            </a:pPr>
            <a:r>
              <a:rPr lang="en-US" sz="2100" dirty="0">
                <a:solidFill>
                  <a:srgbClr val="000000"/>
                </a:solidFill>
                <a:latin typeface="Nunito Sans" pitchFamily="2" charset="0"/>
              </a:rPr>
              <a:t> To check RAM details, Type “cat/proc/meminfo” or “top” command</a:t>
            </a:r>
          </a:p>
          <a:p>
            <a:pPr>
              <a:lnSpc>
                <a:spcPct val="200000"/>
              </a:lnSpc>
              <a:buFont typeface="Arial" pitchFamily="34" charset="0"/>
              <a:buChar char="•"/>
            </a:pPr>
            <a:r>
              <a:rPr lang="en-US" sz="2100" dirty="0">
                <a:solidFill>
                  <a:srgbClr val="000000"/>
                </a:solidFill>
                <a:latin typeface="Nunito Sans" pitchFamily="2" charset="0"/>
              </a:rPr>
              <a:t> To check HD details, Type “cat/proc/partitions” and “df – h” command</a:t>
            </a: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6474809"/>
          </a:xfrm>
          <a:prstGeom prst="rect">
            <a:avLst/>
          </a:prstGeom>
          <a:noFill/>
          <a:ln>
            <a:noFill/>
          </a:ln>
        </p:spPr>
        <p:txBody>
          <a:bodyPr spcFirstLastPara="1" wrap="square" lIns="91425" tIns="45700" rIns="91425" bIns="45700" anchor="t" anchorCtr="0">
            <a:spAutoFit/>
          </a:bodyPr>
          <a:lstStyle/>
          <a:p>
            <a:pPr>
              <a:lnSpc>
                <a:spcPct val="200000"/>
              </a:lnSpc>
            </a:pPr>
            <a:r>
              <a:rPr lang="en-US" sz="2800" b="1" dirty="0">
                <a:solidFill>
                  <a:srgbClr val="000000"/>
                </a:solidFill>
                <a:latin typeface="Nunito Sans" pitchFamily="2" charset="0"/>
              </a:rPr>
              <a:t>Directory Structure</a:t>
            </a:r>
            <a:endParaRPr lang="en-US" sz="2400" b="1"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a:t>
            </a:r>
            <a:r>
              <a:rPr lang="en-US" sz="2100" b="1" dirty="0">
                <a:solidFill>
                  <a:srgbClr val="000000"/>
                </a:solidFill>
                <a:latin typeface="Nunito Sans" pitchFamily="2" charset="0"/>
              </a:rPr>
              <a:t>/-slash </a:t>
            </a:r>
            <a:r>
              <a:rPr lang="en-US" sz="2100" dirty="0">
                <a:solidFill>
                  <a:srgbClr val="000000"/>
                </a:solidFill>
                <a:latin typeface="Nunito Sans" pitchFamily="2" charset="0"/>
                <a:sym typeface="Wingdings" pitchFamily="2" charset="2"/>
              </a:rPr>
              <a:t></a:t>
            </a:r>
            <a:r>
              <a:rPr lang="en-US" sz="2100" dirty="0">
                <a:solidFill>
                  <a:srgbClr val="000000"/>
                </a:solidFill>
                <a:latin typeface="Nunito Sans" pitchFamily="2" charset="0"/>
              </a:rPr>
              <a:t> It is the parent directory for all other file and folders. Only root user is having permission to makes changes.</a:t>
            </a:r>
          </a:p>
          <a:p>
            <a:pPr>
              <a:lnSpc>
                <a:spcPct val="150000"/>
              </a:lnSpc>
              <a:buFont typeface="Arial" pitchFamily="34" charset="0"/>
              <a:buChar char="•"/>
            </a:pPr>
            <a:r>
              <a:rPr lang="en-US" sz="2100" dirty="0">
                <a:solidFill>
                  <a:srgbClr val="000000"/>
                </a:solidFill>
                <a:latin typeface="Nunito Sans" pitchFamily="2" charset="0"/>
              </a:rPr>
              <a:t> </a:t>
            </a:r>
            <a:r>
              <a:rPr lang="en-US" sz="2100" b="1" dirty="0">
                <a:solidFill>
                  <a:srgbClr val="000000"/>
                </a:solidFill>
                <a:latin typeface="Nunito Sans" pitchFamily="2" charset="0"/>
              </a:rPr>
              <a:t>/home </a:t>
            </a:r>
            <a:r>
              <a:rPr lang="en-US" sz="2100" dirty="0">
                <a:solidFill>
                  <a:srgbClr val="000000"/>
                </a:solidFill>
                <a:latin typeface="Nunito Sans" pitchFamily="2" charset="0"/>
                <a:sym typeface="Wingdings" pitchFamily="2" charset="2"/>
              </a:rPr>
              <a:t> It contains normal user profiles. By default, normal users don’t have permission to make changes in other folder.</a:t>
            </a:r>
            <a:endParaRPr lang="en-US" sz="2100" dirty="0">
              <a:solidFill>
                <a:srgbClr val="000000"/>
              </a:solidFill>
              <a:latin typeface="Nunito Sans" pitchFamily="2" charset="0"/>
            </a:endParaRPr>
          </a:p>
          <a:p>
            <a:pPr>
              <a:lnSpc>
                <a:spcPct val="150000"/>
              </a:lnSpc>
              <a:buFont typeface="Arial" pitchFamily="34" charset="0"/>
              <a:buChar char="•"/>
            </a:pPr>
            <a:r>
              <a:rPr lang="en-US" sz="2100" b="1" dirty="0">
                <a:solidFill>
                  <a:srgbClr val="000000"/>
                </a:solidFill>
                <a:latin typeface="Nunito Sans" pitchFamily="2" charset="0"/>
              </a:rPr>
              <a:t> /boot </a:t>
            </a:r>
            <a:r>
              <a:rPr lang="en-US" sz="2100" dirty="0">
                <a:solidFill>
                  <a:srgbClr val="000000"/>
                </a:solidFill>
                <a:latin typeface="Nunito Sans" pitchFamily="2" charset="0"/>
                <a:sym typeface="Wingdings" pitchFamily="2" charset="2"/>
              </a:rPr>
              <a:t> It contains Linux OS bootable files. GRUB2 Loader and VMLINUZ – Kernel files.</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a:t>
            </a:r>
            <a:r>
              <a:rPr lang="en-US" sz="2100" b="1" dirty="0">
                <a:solidFill>
                  <a:srgbClr val="000000"/>
                </a:solidFill>
                <a:latin typeface="Nunito Sans" pitchFamily="2" charset="0"/>
              </a:rPr>
              <a:t>/bin </a:t>
            </a:r>
            <a:r>
              <a:rPr lang="en-US" sz="2100" dirty="0">
                <a:solidFill>
                  <a:srgbClr val="000000"/>
                </a:solidFill>
                <a:latin typeface="Nunito Sans" pitchFamily="2" charset="0"/>
                <a:sym typeface="Wingdings" pitchFamily="2" charset="2"/>
              </a:rPr>
              <a:t> It contains binary files for the normal users.</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a:t>
            </a:r>
            <a:r>
              <a:rPr lang="en-US" sz="2100" b="1" dirty="0">
                <a:solidFill>
                  <a:srgbClr val="000000"/>
                </a:solidFill>
                <a:latin typeface="Nunito Sans" pitchFamily="2" charset="0"/>
              </a:rPr>
              <a:t>/</a:t>
            </a:r>
            <a:r>
              <a:rPr lang="en-US" sz="2100" b="1" dirty="0" err="1">
                <a:solidFill>
                  <a:srgbClr val="000000"/>
                </a:solidFill>
                <a:latin typeface="Nunito Sans" pitchFamily="2" charset="0"/>
              </a:rPr>
              <a:t>sbin</a:t>
            </a:r>
            <a:r>
              <a:rPr lang="en-US" sz="2100" b="1" dirty="0">
                <a:solidFill>
                  <a:srgbClr val="000000"/>
                </a:solidFill>
                <a:latin typeface="Nunito Sans" pitchFamily="2" charset="0"/>
              </a:rPr>
              <a:t> </a:t>
            </a:r>
            <a:r>
              <a:rPr lang="en-US" sz="2100" dirty="0">
                <a:solidFill>
                  <a:srgbClr val="000000"/>
                </a:solidFill>
                <a:latin typeface="Nunito Sans" pitchFamily="2" charset="0"/>
                <a:sym typeface="Wingdings" pitchFamily="2" charset="2"/>
              </a:rPr>
              <a:t> It contains binary files for the root user.</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a:t>
            </a:r>
            <a:r>
              <a:rPr lang="en-US" sz="2100" b="1" dirty="0">
                <a:solidFill>
                  <a:srgbClr val="000000"/>
                </a:solidFill>
                <a:latin typeface="Nunito Sans" pitchFamily="2" charset="0"/>
              </a:rPr>
              <a:t>/etc </a:t>
            </a:r>
            <a:r>
              <a:rPr lang="en-US" sz="2100" dirty="0">
                <a:solidFill>
                  <a:srgbClr val="000000"/>
                </a:solidFill>
                <a:latin typeface="Nunito Sans" pitchFamily="2" charset="0"/>
                <a:sym typeface="Wingdings" pitchFamily="2" charset="2"/>
              </a:rPr>
              <a:t> It contains system and server configuration files.</a:t>
            </a:r>
          </a:p>
          <a:p>
            <a:pPr>
              <a:lnSpc>
                <a:spcPct val="150000"/>
              </a:lnSpc>
              <a:buFont typeface="Arial" pitchFamily="34" charset="0"/>
              <a:buChar char="•"/>
            </a:pPr>
            <a:r>
              <a:rPr lang="en-US" sz="2100" dirty="0">
                <a:solidFill>
                  <a:srgbClr val="000000"/>
                </a:solidFill>
                <a:latin typeface="Nunito Sans" pitchFamily="2" charset="0"/>
                <a:sym typeface="Wingdings" pitchFamily="2" charset="2"/>
              </a:rPr>
              <a:t> </a:t>
            </a:r>
            <a:r>
              <a:rPr lang="en-US" sz="2100" b="1" dirty="0">
                <a:solidFill>
                  <a:srgbClr val="000000"/>
                </a:solidFill>
                <a:latin typeface="Nunito Sans" pitchFamily="2" charset="0"/>
                <a:sym typeface="Wingdings" pitchFamily="2" charset="2"/>
              </a:rPr>
              <a:t>/dev </a:t>
            </a:r>
            <a:r>
              <a:rPr lang="en-US" sz="2100" dirty="0">
                <a:solidFill>
                  <a:srgbClr val="000000"/>
                </a:solidFill>
                <a:latin typeface="Nunito Sans" pitchFamily="2" charset="0"/>
                <a:sym typeface="Wingdings" pitchFamily="2" charset="2"/>
              </a:rPr>
              <a:t> It contains system’s device file </a:t>
            </a:r>
            <a:r>
              <a:rPr lang="en-US" sz="2100" dirty="0" err="1">
                <a:solidFill>
                  <a:srgbClr val="000000"/>
                </a:solidFill>
                <a:latin typeface="Nunito Sans" pitchFamily="2" charset="0"/>
                <a:sym typeface="Wingdings" pitchFamily="2" charset="2"/>
              </a:rPr>
              <a:t>informations</a:t>
            </a:r>
            <a:r>
              <a:rPr lang="en-US" sz="2100" dirty="0">
                <a:solidFill>
                  <a:srgbClr val="000000"/>
                </a:solidFill>
                <a:latin typeface="Nunito Sans" pitchFamily="2" charset="0"/>
                <a:sym typeface="Wingdings" pitchFamily="2" charset="2"/>
              </a:rPr>
              <a:t>.</a:t>
            </a:r>
            <a:endParaRPr lang="en-US" sz="2100" dirty="0">
              <a:solidFill>
                <a:srgbClr val="000000"/>
              </a:solidFill>
              <a:latin typeface="Nunito Sans" pitchFamily="2" charset="0"/>
            </a:endParaRPr>
          </a:p>
          <a:p>
            <a:pPr>
              <a:lnSpc>
                <a:spcPct val="200000"/>
              </a:lnSpc>
            </a:pPr>
            <a:endParaRPr lang="en-US" sz="2150" dirty="0">
              <a:solidFill>
                <a:srgbClr val="000000"/>
              </a:solidFill>
              <a:latin typeface="Nunito Sans" pitchFamily="2" charset="0"/>
            </a:endParaRP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29450" y="883618"/>
            <a:ext cx="10907041" cy="7817484"/>
          </a:xfrm>
          <a:prstGeom prst="rect">
            <a:avLst/>
          </a:prstGeom>
          <a:noFill/>
          <a:ln>
            <a:noFill/>
          </a:ln>
        </p:spPr>
        <p:txBody>
          <a:bodyPr spcFirstLastPara="1" wrap="square" lIns="91425" tIns="45700" rIns="91425" bIns="45700" anchor="t" anchorCtr="0">
            <a:spAutoFit/>
          </a:bodyPr>
          <a:lstStyle/>
          <a:p>
            <a:pPr lvl="1">
              <a:defRPr/>
            </a:pPr>
            <a:r>
              <a:rPr lang="en-US" sz="2500" b="1" i="0" dirty="0">
                <a:solidFill>
                  <a:srgbClr val="000000"/>
                </a:solidFill>
                <a:effectLst/>
                <a:latin typeface="Nunito Sans" pitchFamily="2" charset="0"/>
              </a:rPr>
              <a:t>Paper VS Computer</a:t>
            </a:r>
          </a:p>
          <a:p>
            <a:pPr lvl="1">
              <a:defRPr/>
            </a:pPr>
            <a:endParaRPr lang="en-US" sz="2500" dirty="0">
              <a:solidFill>
                <a:srgbClr val="000000"/>
              </a:solidFill>
              <a:latin typeface="Nunito Sans" pitchFamily="2" charset="0"/>
            </a:endParaRPr>
          </a:p>
          <a:p>
            <a:pPr lvl="1">
              <a:defRPr/>
            </a:pPr>
            <a:endParaRPr lang="en-US" sz="25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lvl="1">
              <a:defRPr/>
            </a:pPr>
            <a:endParaRPr lang="en-US" sz="2000" dirty="0">
              <a:solidFill>
                <a:srgbClr val="000000"/>
              </a:solidFill>
              <a:latin typeface="Nunito Sans" pitchFamily="2" charset="0"/>
            </a:endParaRPr>
          </a:p>
          <a:p>
            <a:pPr lvl="1">
              <a:defRPr/>
            </a:pPr>
            <a:r>
              <a:rPr lang="en-US" sz="2000" dirty="0">
                <a:solidFill>
                  <a:srgbClr val="000000"/>
                </a:solidFill>
                <a:latin typeface="Nunito Sans" pitchFamily="2" charset="0"/>
              </a:rPr>
              <a:t> </a:t>
            </a:r>
            <a:endParaRPr lang="en-US" sz="2000" i="0" dirty="0">
              <a:solidFill>
                <a:srgbClr val="000000"/>
              </a:solidFill>
              <a:effectLst/>
              <a:latin typeface="Nunito Sans" pitchFamily="2" charset="0"/>
            </a:endParaRPr>
          </a:p>
          <a:p>
            <a:pPr lvl="1">
              <a:defRPr/>
            </a:pPr>
            <a:endParaRPr lang="en-US" sz="2200" i="0" dirty="0">
              <a:solidFill>
                <a:srgbClr val="000000"/>
              </a:solidFill>
              <a:effectLst/>
              <a:latin typeface="Nunito Sans" pitchFamily="2" charset="0"/>
            </a:endParaRPr>
          </a:p>
          <a:p>
            <a:pPr lvl="1">
              <a:defRPr/>
            </a:pPr>
            <a:endParaRPr lang="en-US" sz="2500" b="1" dirty="0">
              <a:solidFill>
                <a:srgbClr val="000000"/>
              </a:solidFill>
              <a:latin typeface="Nunito Sans" pitchFamily="2" charset="0"/>
            </a:endParaRPr>
          </a:p>
          <a:p>
            <a:pPr lvl="1">
              <a:defRPr/>
            </a:pPr>
            <a:endParaRPr lang="en-US" sz="2500" b="1" dirty="0">
              <a:solidFill>
                <a:srgbClr val="000000"/>
              </a:solidFill>
              <a:latin typeface="Nunito Sans" pitchFamily="2" charset="0"/>
            </a:endParaRPr>
          </a:p>
          <a:p>
            <a:pPr lvl="1">
              <a:defRPr/>
            </a:pPr>
            <a:r>
              <a:rPr lang="en-US" sz="2500" b="1" dirty="0">
                <a:solidFill>
                  <a:srgbClr val="000000"/>
                </a:solidFill>
                <a:latin typeface="Nunito Sans" pitchFamily="2" charset="0"/>
              </a:rPr>
              <a:t>We are migrating from Paper to Computer age!</a:t>
            </a:r>
            <a:endParaRPr lang="en-US" sz="2000" b="1" dirty="0">
              <a:solidFill>
                <a:srgbClr val="000000"/>
              </a:solidFill>
              <a:latin typeface="Nunito Sans" pitchFamily="2" charset="0"/>
            </a:endParaRPr>
          </a:p>
          <a:p>
            <a:pPr marL="800100" lvl="1" indent="-342900">
              <a:lnSpc>
                <a:spcPct val="150000"/>
              </a:lnSpc>
              <a:buFont typeface="Arial" panose="020B0604020202020204" pitchFamily="34" charset="0"/>
              <a:buChar char="•"/>
              <a:defRPr/>
            </a:pPr>
            <a:r>
              <a:rPr lang="en-US" sz="2000" dirty="0">
                <a:solidFill>
                  <a:srgbClr val="000000"/>
                </a:solidFill>
                <a:latin typeface="Nunito Sans" pitchFamily="2" charset="0"/>
              </a:rPr>
              <a:t>Floppy</a:t>
            </a:r>
          </a:p>
          <a:p>
            <a:pPr marL="800100" lvl="1" indent="-342900">
              <a:lnSpc>
                <a:spcPct val="150000"/>
              </a:lnSpc>
              <a:buFont typeface="Arial" panose="020B0604020202020204" pitchFamily="34" charset="0"/>
              <a:buChar char="•"/>
              <a:defRPr/>
            </a:pPr>
            <a:r>
              <a:rPr lang="en-US" sz="2000" dirty="0">
                <a:solidFill>
                  <a:srgbClr val="000000"/>
                </a:solidFill>
                <a:latin typeface="Nunito Sans" pitchFamily="2" charset="0"/>
              </a:rPr>
              <a:t>CD/DVD drive</a:t>
            </a:r>
          </a:p>
          <a:p>
            <a:pPr marL="800100" lvl="1" indent="-342900">
              <a:lnSpc>
                <a:spcPct val="150000"/>
              </a:lnSpc>
              <a:buFont typeface="Arial" panose="020B0604020202020204" pitchFamily="34" charset="0"/>
              <a:buChar char="•"/>
              <a:defRPr/>
            </a:pPr>
            <a:r>
              <a:rPr lang="en-US" sz="2000" dirty="0">
                <a:solidFill>
                  <a:srgbClr val="000000"/>
                </a:solidFill>
                <a:latin typeface="Nunito Sans" pitchFamily="2" charset="0"/>
              </a:rPr>
              <a:t>Pen drive</a:t>
            </a:r>
          </a:p>
          <a:p>
            <a:pPr marL="800100" lvl="1" indent="-342900">
              <a:lnSpc>
                <a:spcPct val="150000"/>
              </a:lnSpc>
              <a:buFont typeface="Arial" panose="020B0604020202020204" pitchFamily="34" charset="0"/>
              <a:buChar char="•"/>
              <a:defRPr/>
            </a:pPr>
            <a:r>
              <a:rPr lang="en-US" sz="2000" dirty="0">
                <a:solidFill>
                  <a:srgbClr val="000000"/>
                </a:solidFill>
                <a:latin typeface="Nunito Sans" pitchFamily="2" charset="0"/>
              </a:rPr>
              <a:t>External Hard Disk</a:t>
            </a:r>
          </a:p>
          <a:p>
            <a:pPr marL="800100" lvl="1" indent="-342900">
              <a:lnSpc>
                <a:spcPct val="150000"/>
              </a:lnSpc>
              <a:buFont typeface="Arial" panose="020B0604020202020204" pitchFamily="34" charset="0"/>
              <a:buChar char="•"/>
              <a:defRPr/>
            </a:pPr>
            <a:r>
              <a:rPr lang="en-US" sz="2000" dirty="0">
                <a:solidFill>
                  <a:srgbClr val="000000"/>
                </a:solidFill>
                <a:latin typeface="Nunito Sans" pitchFamily="2" charset="0"/>
              </a:rPr>
              <a:t>Memory cards</a:t>
            </a:r>
          </a:p>
          <a:p>
            <a:pPr lvl="1">
              <a:defRPr/>
            </a:pPr>
            <a:endParaRPr lang="en-US" sz="2400" dirty="0">
              <a:solidFill>
                <a:srgbClr val="000000"/>
              </a:solidFill>
              <a:latin typeface="Nunito Sans" pitchFamily="2" charset="0"/>
            </a:endParaRPr>
          </a:p>
          <a:p>
            <a:pPr lvl="1">
              <a:defRPr/>
            </a:pPr>
            <a:endParaRPr lang="en-US" sz="2400" dirty="0">
              <a:solidFill>
                <a:srgbClr val="000000"/>
              </a:solidFill>
              <a:latin typeface="Nunito Sans" pitchFamily="2" charset="0"/>
            </a:endParaRPr>
          </a:p>
          <a:p>
            <a:pPr lvl="1">
              <a:defRPr/>
            </a:pPr>
            <a:endParaRPr lang="en-US" sz="2400" dirty="0">
              <a:solidFill>
                <a:srgbClr val="000000"/>
              </a:solidFill>
              <a:latin typeface="Nunito Sans" pitchFamily="2" charset="0"/>
            </a:endParaRPr>
          </a:p>
          <a:p>
            <a:pPr lvl="1">
              <a:defRPr/>
            </a:pPr>
            <a:endParaRPr lang="en-US" sz="2400" dirty="0">
              <a:solidFill>
                <a:srgbClr val="000000"/>
              </a:solidFill>
              <a:latin typeface="Nunito Sans" pitchFamily="2" charset="0"/>
            </a:endParaRPr>
          </a:p>
          <a:p>
            <a:pPr lvl="1">
              <a:defRPr/>
            </a:pPr>
            <a:endParaRPr lang="en-US" sz="24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graphicFrame>
        <p:nvGraphicFramePr>
          <p:cNvPr id="6" name="Table 5"/>
          <p:cNvGraphicFramePr>
            <a:graphicFrameLocks noGrp="1"/>
          </p:cNvGraphicFramePr>
          <p:nvPr>
            <p:extLst>
              <p:ext uri="{D42A27DB-BD31-4B8C-83A1-F6EECF244321}">
                <p14:modId xmlns:p14="http://schemas.microsoft.com/office/powerpoint/2010/main" val="3595074232"/>
              </p:ext>
            </p:extLst>
          </p:nvPr>
        </p:nvGraphicFramePr>
        <p:xfrm>
          <a:off x="1013914" y="1368016"/>
          <a:ext cx="8128000" cy="2404745"/>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87311">
                <a:tc>
                  <a:txBody>
                    <a:bodyPr/>
                    <a:lstStyle/>
                    <a:p>
                      <a:pPr>
                        <a:lnSpc>
                          <a:spcPct val="150000"/>
                        </a:lnSpc>
                      </a:pPr>
                      <a:r>
                        <a:rPr lang="en-US" sz="1900" dirty="0"/>
                        <a:t>Paper</a:t>
                      </a:r>
                    </a:p>
                  </a:txBody>
                  <a:tcPr/>
                </a:tc>
                <a:tc>
                  <a:txBody>
                    <a:bodyPr/>
                    <a:lstStyle/>
                    <a:p>
                      <a:pPr>
                        <a:lnSpc>
                          <a:spcPct val="150000"/>
                        </a:lnSpc>
                      </a:pPr>
                      <a:r>
                        <a:rPr lang="en-US" sz="1900" dirty="0"/>
                        <a:t>Computer</a:t>
                      </a:r>
                    </a:p>
                  </a:txBody>
                  <a:tcPr/>
                </a:tc>
                <a:extLst>
                  <a:ext uri="{0D108BD9-81ED-4DB2-BD59-A6C34878D82A}">
                    <a16:rowId xmlns:a16="http://schemas.microsoft.com/office/drawing/2014/main" val="10000"/>
                  </a:ext>
                </a:extLst>
              </a:tr>
              <a:tr h="387311">
                <a:tc>
                  <a:txBody>
                    <a:bodyPr/>
                    <a:lstStyle/>
                    <a:p>
                      <a:pPr>
                        <a:lnSpc>
                          <a:spcPct val="150000"/>
                        </a:lnSpc>
                      </a:pPr>
                      <a:r>
                        <a:rPr lang="en-US" sz="1900" dirty="0"/>
                        <a:t>Need huge storage space</a:t>
                      </a:r>
                    </a:p>
                  </a:txBody>
                  <a:tcPr/>
                </a:tc>
                <a:tc>
                  <a:txBody>
                    <a:bodyPr/>
                    <a:lstStyle/>
                    <a:p>
                      <a:pPr>
                        <a:lnSpc>
                          <a:spcPct val="150000"/>
                        </a:lnSpc>
                      </a:pPr>
                      <a:r>
                        <a:rPr lang="en-US" sz="1900" dirty="0"/>
                        <a:t>Very less Storage space</a:t>
                      </a:r>
                    </a:p>
                  </a:txBody>
                  <a:tcPr/>
                </a:tc>
                <a:extLst>
                  <a:ext uri="{0D108BD9-81ED-4DB2-BD59-A6C34878D82A}">
                    <a16:rowId xmlns:a16="http://schemas.microsoft.com/office/drawing/2014/main" val="10001"/>
                  </a:ext>
                </a:extLst>
              </a:tr>
              <a:tr h="387311">
                <a:tc>
                  <a:txBody>
                    <a:bodyPr/>
                    <a:lstStyle/>
                    <a:p>
                      <a:pPr>
                        <a:lnSpc>
                          <a:spcPct val="150000"/>
                        </a:lnSpc>
                      </a:pPr>
                      <a:r>
                        <a:rPr lang="en-US" sz="1900" dirty="0"/>
                        <a:t>Took more time for copy</a:t>
                      </a:r>
                    </a:p>
                  </a:txBody>
                  <a:tcPr/>
                </a:tc>
                <a:tc>
                  <a:txBody>
                    <a:bodyPr/>
                    <a:lstStyle/>
                    <a:p>
                      <a:pPr>
                        <a:lnSpc>
                          <a:spcPct val="150000"/>
                        </a:lnSpc>
                      </a:pPr>
                      <a:r>
                        <a:rPr lang="en-US" sz="1900" dirty="0"/>
                        <a:t>Very quick in copy / move</a:t>
                      </a:r>
                    </a:p>
                  </a:txBody>
                  <a:tcPr/>
                </a:tc>
                <a:extLst>
                  <a:ext uri="{0D108BD9-81ED-4DB2-BD59-A6C34878D82A}">
                    <a16:rowId xmlns:a16="http://schemas.microsoft.com/office/drawing/2014/main" val="10002"/>
                  </a:ext>
                </a:extLst>
              </a:tr>
              <a:tr h="387311">
                <a:tc>
                  <a:txBody>
                    <a:bodyPr/>
                    <a:lstStyle/>
                    <a:p>
                      <a:pPr>
                        <a:lnSpc>
                          <a:spcPct val="150000"/>
                        </a:lnSpc>
                      </a:pPr>
                      <a:r>
                        <a:rPr lang="en-US" sz="1900" dirty="0"/>
                        <a:t>Heavy</a:t>
                      </a:r>
                      <a:r>
                        <a:rPr lang="en-US" sz="1900" baseline="0" dirty="0"/>
                        <a:t> risk</a:t>
                      </a:r>
                      <a:endParaRPr lang="en-US" sz="1900" dirty="0"/>
                    </a:p>
                  </a:txBody>
                  <a:tcPr/>
                </a:tc>
                <a:tc>
                  <a:txBody>
                    <a:bodyPr/>
                    <a:lstStyle/>
                    <a:p>
                      <a:pPr>
                        <a:lnSpc>
                          <a:spcPct val="150000"/>
                        </a:lnSpc>
                      </a:pPr>
                      <a:r>
                        <a:rPr lang="en-US" sz="1900" dirty="0"/>
                        <a:t>Low risk</a:t>
                      </a:r>
                    </a:p>
                  </a:txBody>
                  <a:tcPr/>
                </a:tc>
                <a:extLst>
                  <a:ext uri="{0D108BD9-81ED-4DB2-BD59-A6C34878D82A}">
                    <a16:rowId xmlns:a16="http://schemas.microsoft.com/office/drawing/2014/main" val="10003"/>
                  </a:ext>
                </a:extLst>
              </a:tr>
              <a:tr h="387311">
                <a:tc>
                  <a:txBody>
                    <a:bodyPr/>
                    <a:lstStyle/>
                    <a:p>
                      <a:pPr>
                        <a:lnSpc>
                          <a:spcPct val="150000"/>
                        </a:lnSpc>
                      </a:pPr>
                      <a:r>
                        <a:rPr lang="en-US" sz="1900" dirty="0"/>
                        <a:t>Need number of resources</a:t>
                      </a:r>
                    </a:p>
                  </a:txBody>
                  <a:tcPr/>
                </a:tc>
                <a:tc>
                  <a:txBody>
                    <a:bodyPr/>
                    <a:lstStyle/>
                    <a:p>
                      <a:pPr>
                        <a:lnSpc>
                          <a:spcPct val="150000"/>
                        </a:lnSpc>
                      </a:pPr>
                      <a:r>
                        <a:rPr lang="en-US" sz="1900" dirty="0"/>
                        <a:t>Need low resources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3977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97897" y="1092467"/>
            <a:ext cx="10907041" cy="5328341"/>
          </a:xfrm>
          <a:prstGeom prst="rect">
            <a:avLst/>
          </a:prstGeom>
          <a:noFill/>
          <a:ln>
            <a:noFill/>
          </a:ln>
        </p:spPr>
        <p:txBody>
          <a:bodyPr spcFirstLastPara="1" wrap="square" lIns="91425" tIns="45700" rIns="91425" bIns="45700" anchor="t" anchorCtr="0">
            <a:spAutoFit/>
          </a:bodyPr>
          <a:lstStyle/>
          <a:p>
            <a:pPr>
              <a:lnSpc>
                <a:spcPct val="200000"/>
              </a:lnSpc>
            </a:pPr>
            <a:r>
              <a:rPr lang="en-US" sz="2800" b="1" dirty="0">
                <a:solidFill>
                  <a:srgbClr val="000000"/>
                </a:solidFill>
                <a:latin typeface="Nunito Sans" pitchFamily="2" charset="0"/>
              </a:rPr>
              <a:t>Basic User Management</a:t>
            </a:r>
            <a:endParaRPr lang="en-US" sz="24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Usually a user is a Person. A User account contains permissions to perform operations in the operating system.</a:t>
            </a:r>
          </a:p>
          <a:p>
            <a:pPr>
              <a:lnSpc>
                <a:spcPct val="200000"/>
              </a:lnSpc>
            </a:pPr>
            <a:r>
              <a:rPr lang="en-US" sz="2100" dirty="0">
                <a:solidFill>
                  <a:srgbClr val="000000"/>
                </a:solidFill>
                <a:latin typeface="Nunito Sans" pitchFamily="2" charset="0"/>
              </a:rPr>
              <a:t>        </a:t>
            </a:r>
            <a:r>
              <a:rPr lang="en-US" sz="2100" dirty="0">
                <a:solidFill>
                  <a:srgbClr val="000000"/>
                </a:solidFill>
                <a:latin typeface="Nunito Sans" pitchFamily="2" charset="0"/>
                <a:sym typeface="Wingdings" pitchFamily="2" charset="2"/>
              </a:rPr>
              <a:t> </a:t>
            </a:r>
            <a:r>
              <a:rPr lang="en-US" sz="2100" dirty="0">
                <a:solidFill>
                  <a:srgbClr val="000000"/>
                </a:solidFill>
                <a:latin typeface="Nunito Sans" pitchFamily="2" charset="0"/>
              </a:rPr>
              <a:t>3types of user “root user” – “normal user” – “service user”</a:t>
            </a:r>
          </a:p>
          <a:p>
            <a:pPr>
              <a:lnSpc>
                <a:spcPct val="200000"/>
              </a:lnSpc>
              <a:buFont typeface="Arial" pitchFamily="34" charset="0"/>
              <a:buChar char="•"/>
            </a:pPr>
            <a:r>
              <a:rPr lang="en-US" sz="2100" dirty="0">
                <a:solidFill>
                  <a:srgbClr val="000000"/>
                </a:solidFill>
                <a:latin typeface="Nunito Sans" pitchFamily="2" charset="0"/>
              </a:rPr>
              <a:t> We know, how to login in OS after the boot process but how to switch user account in same terminal?</a:t>
            </a:r>
          </a:p>
          <a:p>
            <a:pPr>
              <a:lnSpc>
                <a:spcPct val="200000"/>
              </a:lnSpc>
            </a:pPr>
            <a:r>
              <a:rPr lang="en-US" sz="2100" dirty="0">
                <a:solidFill>
                  <a:srgbClr val="000000"/>
                </a:solidFill>
                <a:latin typeface="Nunito Sans" pitchFamily="2" charset="0"/>
              </a:rPr>
              <a:t>       </a:t>
            </a:r>
            <a:r>
              <a:rPr lang="en-US" sz="2100" dirty="0">
                <a:solidFill>
                  <a:srgbClr val="000000"/>
                </a:solidFill>
                <a:latin typeface="Nunito Sans" pitchFamily="2" charset="0"/>
                <a:sym typeface="Wingdings" pitchFamily="2" charset="2"/>
              </a:rPr>
              <a:t> </a:t>
            </a:r>
            <a:r>
              <a:rPr lang="en-US" sz="2100" dirty="0">
                <a:solidFill>
                  <a:srgbClr val="000000"/>
                </a:solidFill>
                <a:latin typeface="Nunito Sans" pitchFamily="2" charset="0"/>
              </a:rPr>
              <a:t>Type “</a:t>
            </a:r>
            <a:r>
              <a:rPr lang="en-US" sz="2100" dirty="0" err="1">
                <a:solidFill>
                  <a:srgbClr val="000000"/>
                </a:solidFill>
                <a:latin typeface="Nunito Sans" pitchFamily="2" charset="0"/>
              </a:rPr>
              <a:t>su</a:t>
            </a:r>
            <a:r>
              <a:rPr lang="en-US" sz="2100" dirty="0">
                <a:solidFill>
                  <a:srgbClr val="000000"/>
                </a:solidFill>
                <a:latin typeface="Nunito Sans" pitchFamily="2" charset="0"/>
              </a:rPr>
              <a:t> &lt;username&gt;” and provide password</a:t>
            </a: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851562"/>
          </a:xfrm>
          <a:prstGeom prst="rect">
            <a:avLst/>
          </a:prstGeom>
          <a:noFill/>
          <a:ln>
            <a:noFill/>
          </a:ln>
        </p:spPr>
        <p:txBody>
          <a:bodyPr spcFirstLastPara="1" wrap="square" lIns="91425" tIns="45700" rIns="91425" bIns="45700" anchor="t" anchorCtr="0">
            <a:spAutoFit/>
          </a:bodyPr>
          <a:lstStyle/>
          <a:p>
            <a:pPr>
              <a:lnSpc>
                <a:spcPct val="200000"/>
              </a:lnSpc>
              <a:buFont typeface="Arial" pitchFamily="34" charset="0"/>
              <a:buChar char="•"/>
            </a:pPr>
            <a:r>
              <a:rPr lang="en-US" sz="2400" b="1" dirty="0">
                <a:solidFill>
                  <a:srgbClr val="000000"/>
                </a:solidFill>
                <a:latin typeface="Nunito Sans" pitchFamily="2" charset="0"/>
              </a:rPr>
              <a:t> </a:t>
            </a:r>
            <a:r>
              <a:rPr lang="en-US" sz="2100" dirty="0">
                <a:solidFill>
                  <a:srgbClr val="000000"/>
                </a:solidFill>
                <a:latin typeface="Nunito Sans" pitchFamily="2" charset="0"/>
              </a:rPr>
              <a:t>How to add new user? – How to assign password to the new user? – How to check the user information's?</a:t>
            </a:r>
          </a:p>
          <a:p>
            <a:pPr>
              <a:lnSpc>
                <a:spcPct val="200000"/>
              </a:lnSpc>
            </a:pPr>
            <a:r>
              <a:rPr lang="en-US" sz="2100" dirty="0">
                <a:solidFill>
                  <a:srgbClr val="000000"/>
                </a:solidFill>
                <a:latin typeface="Nunito Sans" pitchFamily="2" charset="0"/>
              </a:rPr>
              <a:t>     </a:t>
            </a:r>
            <a:r>
              <a:rPr lang="en-US" sz="2100" dirty="0">
                <a:solidFill>
                  <a:srgbClr val="000000"/>
                </a:solidFill>
                <a:latin typeface="Nunito Sans" pitchFamily="2" charset="0"/>
                <a:sym typeface="Wingdings" pitchFamily="2" charset="2"/>
              </a:rPr>
              <a:t></a:t>
            </a:r>
            <a:r>
              <a:rPr lang="en-US" sz="2100" dirty="0">
                <a:solidFill>
                  <a:srgbClr val="000000"/>
                </a:solidFill>
                <a:latin typeface="Nunito Sans" pitchFamily="2" charset="0"/>
              </a:rPr>
              <a:t> Type “</a:t>
            </a:r>
            <a:r>
              <a:rPr lang="en-US" sz="2100" dirty="0" err="1">
                <a:solidFill>
                  <a:srgbClr val="000000"/>
                </a:solidFill>
                <a:latin typeface="Nunito Sans" pitchFamily="2" charset="0"/>
              </a:rPr>
              <a:t>useradd</a:t>
            </a:r>
            <a:r>
              <a:rPr lang="en-US" sz="2100" dirty="0">
                <a:solidFill>
                  <a:srgbClr val="000000"/>
                </a:solidFill>
                <a:latin typeface="Nunito Sans" pitchFamily="2" charset="0"/>
              </a:rPr>
              <a:t> &lt;new user&gt;”- Type “passwd &lt;new password&gt;”- Open”/etc/passwd” file</a:t>
            </a:r>
          </a:p>
          <a:p>
            <a:pPr>
              <a:lnSpc>
                <a:spcPct val="200000"/>
              </a:lnSpc>
              <a:buFont typeface="Arial" pitchFamily="34" charset="0"/>
              <a:buChar char="•"/>
            </a:pPr>
            <a:r>
              <a:rPr lang="en-US" sz="2100" dirty="0">
                <a:solidFill>
                  <a:srgbClr val="000000"/>
                </a:solidFill>
                <a:latin typeface="Nunito Sans" pitchFamily="2" charset="0"/>
              </a:rPr>
              <a:t> How to create a group? – How to add user in the group? – How to check group information's?</a:t>
            </a:r>
          </a:p>
          <a:p>
            <a:pPr>
              <a:lnSpc>
                <a:spcPct val="200000"/>
              </a:lnSpc>
            </a:pPr>
            <a:r>
              <a:rPr lang="en-US" sz="2100" dirty="0">
                <a:solidFill>
                  <a:srgbClr val="000000"/>
                </a:solidFill>
                <a:latin typeface="Nunito Sans" pitchFamily="2" charset="0"/>
              </a:rPr>
              <a:t>    </a:t>
            </a:r>
            <a:r>
              <a:rPr lang="en-US" sz="2100" dirty="0">
                <a:solidFill>
                  <a:srgbClr val="000000"/>
                </a:solidFill>
                <a:latin typeface="Nunito Sans" pitchFamily="2" charset="0"/>
                <a:sym typeface="Wingdings" pitchFamily="2" charset="2"/>
              </a:rPr>
              <a:t></a:t>
            </a:r>
            <a:r>
              <a:rPr lang="en-US" sz="2100" dirty="0">
                <a:solidFill>
                  <a:srgbClr val="000000"/>
                </a:solidFill>
                <a:latin typeface="Nunito Sans" pitchFamily="2" charset="0"/>
              </a:rPr>
              <a:t>  Type ”groupadd&lt;new group name&gt;” – Type “usermod –aG &lt;group name&gt; &lt;user name&gt; - Open”/etc/group”</a:t>
            </a:r>
          </a:p>
          <a:p>
            <a:pPr>
              <a:lnSpc>
                <a:spcPct val="150000"/>
              </a:lnSpc>
            </a:pPr>
            <a:endParaRPr lang="en-US" sz="215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262939"/>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Basic File Management</a:t>
            </a:r>
          </a:p>
          <a:p>
            <a:pPr>
              <a:lnSpc>
                <a:spcPct val="200000"/>
              </a:lnSpc>
              <a:buFont typeface="Arial" pitchFamily="34" charset="0"/>
              <a:buChar char="•"/>
            </a:pPr>
            <a:r>
              <a:rPr lang="en-US" sz="2100" dirty="0">
                <a:solidFill>
                  <a:srgbClr val="000000"/>
                </a:solidFill>
                <a:latin typeface="Nunito Sans" pitchFamily="2" charset="0"/>
              </a:rPr>
              <a:t> Type “pwd” – To check the present working directory.</a:t>
            </a:r>
          </a:p>
          <a:p>
            <a:pPr>
              <a:lnSpc>
                <a:spcPct val="200000"/>
              </a:lnSpc>
              <a:buFont typeface="Arial" pitchFamily="34" charset="0"/>
              <a:buChar char="•"/>
            </a:pPr>
            <a:r>
              <a:rPr lang="en-US" sz="2100" dirty="0">
                <a:solidFill>
                  <a:srgbClr val="000000"/>
                </a:solidFill>
                <a:latin typeface="Nunito Sans" pitchFamily="2" charset="0"/>
              </a:rPr>
              <a:t> Type “ls” – To check files in the directory.</a:t>
            </a:r>
          </a:p>
          <a:p>
            <a:pPr>
              <a:lnSpc>
                <a:spcPct val="200000"/>
              </a:lnSpc>
              <a:buFont typeface="Arial" pitchFamily="34" charset="0"/>
              <a:buChar char="•"/>
            </a:pPr>
            <a:r>
              <a:rPr lang="en-US" sz="2100" dirty="0">
                <a:solidFill>
                  <a:srgbClr val="000000"/>
                </a:solidFill>
                <a:latin typeface="Nunito Sans" pitchFamily="2" charset="0"/>
              </a:rPr>
              <a:t> Type “cd&lt;provide location&gt; - To move other directory location</a:t>
            </a:r>
          </a:p>
          <a:p>
            <a:pPr>
              <a:lnSpc>
                <a:spcPct val="200000"/>
              </a:lnSpc>
              <a:buFont typeface="Arial" pitchFamily="34" charset="0"/>
              <a:buChar char="•"/>
            </a:pPr>
            <a:r>
              <a:rPr lang="en-US" sz="2100" dirty="0">
                <a:solidFill>
                  <a:srgbClr val="000000"/>
                </a:solidFill>
                <a:latin typeface="Nunito Sans" pitchFamily="2" charset="0"/>
              </a:rPr>
              <a:t> Type “</a:t>
            </a:r>
            <a:r>
              <a:rPr lang="en-US" sz="2100" dirty="0" err="1">
                <a:solidFill>
                  <a:srgbClr val="000000"/>
                </a:solidFill>
                <a:latin typeface="Nunito Sans" pitchFamily="2" charset="0"/>
              </a:rPr>
              <a:t>mkdir</a:t>
            </a:r>
            <a:r>
              <a:rPr lang="en-US" sz="2100" dirty="0">
                <a:solidFill>
                  <a:srgbClr val="000000"/>
                </a:solidFill>
                <a:latin typeface="Nunito Sans" pitchFamily="2" charset="0"/>
              </a:rPr>
              <a:t>&lt;provide location&gt; - To create new directory</a:t>
            </a:r>
          </a:p>
          <a:p>
            <a:pPr>
              <a:lnSpc>
                <a:spcPct val="200000"/>
              </a:lnSpc>
              <a:buFont typeface="Arial" pitchFamily="34" charset="0"/>
              <a:buChar char="•"/>
            </a:pPr>
            <a:r>
              <a:rPr lang="en-US" sz="2100" dirty="0">
                <a:solidFill>
                  <a:srgbClr val="000000"/>
                </a:solidFill>
                <a:latin typeface="Nunito Sans" pitchFamily="2" charset="0"/>
              </a:rPr>
              <a:t> Type “touch &lt;name&gt; - To create empty files</a:t>
            </a:r>
          </a:p>
          <a:p>
            <a:pPr>
              <a:lnSpc>
                <a:spcPct val="200000"/>
              </a:lnSpc>
              <a:buFont typeface="Arial" pitchFamily="34" charset="0"/>
              <a:buChar char="•"/>
            </a:pPr>
            <a:r>
              <a:rPr lang="en-US" sz="2100" dirty="0">
                <a:solidFill>
                  <a:srgbClr val="000000"/>
                </a:solidFill>
                <a:latin typeface="Nunito Sans" pitchFamily="2" charset="0"/>
              </a:rPr>
              <a:t> Type “cp&lt;file name&gt;/ &lt;location&gt;/&lt;new file name&gt;/”- To copy the files to some other location</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4616608"/>
          </a:xfrm>
          <a:prstGeom prst="rect">
            <a:avLst/>
          </a:prstGeom>
          <a:noFill/>
          <a:ln>
            <a:noFill/>
          </a:ln>
        </p:spPr>
        <p:txBody>
          <a:bodyPr spcFirstLastPara="1" wrap="square" lIns="91425" tIns="45700" rIns="91425" bIns="45700" anchor="t" anchorCtr="0">
            <a:spAutoFit/>
          </a:bodyPr>
          <a:lstStyle/>
          <a:p>
            <a:pPr>
              <a:lnSpc>
                <a:spcPct val="150000"/>
              </a:lnSpc>
            </a:pPr>
            <a:endParaRPr lang="en-US" sz="28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Type “cp –r&lt;folder name&gt;/&lt;location&gt;/&lt;new folder name&gt;/” – To copy the files to some other location</a:t>
            </a:r>
          </a:p>
          <a:p>
            <a:pPr>
              <a:lnSpc>
                <a:spcPct val="200000"/>
              </a:lnSpc>
              <a:buFont typeface="Arial" pitchFamily="34" charset="0"/>
              <a:buChar char="•"/>
            </a:pPr>
            <a:r>
              <a:rPr lang="en-US" sz="2100" dirty="0">
                <a:solidFill>
                  <a:srgbClr val="000000"/>
                </a:solidFill>
                <a:latin typeface="Nunito Sans" pitchFamily="2" charset="0"/>
              </a:rPr>
              <a:t> Type “mv &lt;file name&gt;/&lt;location&gt;/&lt;new file name&gt;/” – To move the files to some other location</a:t>
            </a:r>
          </a:p>
          <a:p>
            <a:pPr>
              <a:lnSpc>
                <a:spcPct val="200000"/>
              </a:lnSpc>
              <a:buFont typeface="Arial" pitchFamily="34" charset="0"/>
              <a:buChar char="•"/>
            </a:pPr>
            <a:r>
              <a:rPr lang="en-US" sz="2100" dirty="0">
                <a:solidFill>
                  <a:srgbClr val="000000"/>
                </a:solidFill>
                <a:latin typeface="Nunito Sans" pitchFamily="2" charset="0"/>
              </a:rPr>
              <a:t> Type “rm &lt;file name&gt;” - To delete the file</a:t>
            </a:r>
          </a:p>
          <a:p>
            <a:pPr>
              <a:lnSpc>
                <a:spcPct val="200000"/>
              </a:lnSpc>
              <a:buFont typeface="Arial" pitchFamily="34" charset="0"/>
              <a:buChar char="•"/>
            </a:pPr>
            <a:r>
              <a:rPr lang="en-US" sz="2100" dirty="0">
                <a:solidFill>
                  <a:srgbClr val="000000"/>
                </a:solidFill>
                <a:latin typeface="Nunito Sans" pitchFamily="2" charset="0"/>
              </a:rPr>
              <a:t> Type “rm -r&lt;folder name&gt;” – To delete the folder or </a:t>
            </a:r>
            <a:r>
              <a:rPr lang="en-US" sz="2100" dirty="0" err="1">
                <a:solidFill>
                  <a:srgbClr val="000000"/>
                </a:solidFill>
                <a:latin typeface="Nunito Sans" pitchFamily="2" charset="0"/>
              </a:rPr>
              <a:t>rmdir</a:t>
            </a:r>
            <a:r>
              <a:rPr lang="en-US" sz="2100" dirty="0">
                <a:solidFill>
                  <a:srgbClr val="000000"/>
                </a:solidFill>
                <a:latin typeface="Nunito Sans" pitchFamily="2" charset="0"/>
              </a:rPr>
              <a:t> &lt;</a:t>
            </a:r>
            <a:r>
              <a:rPr lang="en-US" sz="2100" dirty="0" err="1">
                <a:solidFill>
                  <a:srgbClr val="000000"/>
                </a:solidFill>
                <a:latin typeface="Nunito Sans" pitchFamily="2" charset="0"/>
              </a:rPr>
              <a:t>FolderName</a:t>
            </a:r>
            <a:r>
              <a:rPr lang="en-US" sz="2100" dirty="0">
                <a:solidFill>
                  <a:srgbClr val="000000"/>
                </a:solidFill>
                <a:latin typeface="Nunito Sans" pitchFamily="2" charset="0"/>
              </a:rPr>
              <a:t>&gt;</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724604"/>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Basic File management – File Editor </a:t>
            </a:r>
          </a:p>
          <a:p>
            <a:pPr>
              <a:lnSpc>
                <a:spcPct val="150000"/>
              </a:lnSpc>
            </a:pPr>
            <a:r>
              <a:rPr lang="en-US" sz="2400" b="1" dirty="0">
                <a:solidFill>
                  <a:srgbClr val="000000"/>
                </a:solidFill>
                <a:latin typeface="Nunito Sans" pitchFamily="2" charset="0"/>
              </a:rPr>
              <a:t>CAT</a:t>
            </a:r>
          </a:p>
          <a:p>
            <a:pPr>
              <a:lnSpc>
                <a:spcPct val="150000"/>
              </a:lnSpc>
            </a:pPr>
            <a:r>
              <a:rPr lang="en-US" sz="2100" dirty="0">
                <a:solidFill>
                  <a:srgbClr val="000000"/>
                </a:solidFill>
                <a:latin typeface="Nunito Sans" pitchFamily="2" charset="0"/>
              </a:rPr>
              <a:t>Cat &lt;file name&gt; - Help us to shown the content from the file.</a:t>
            </a:r>
          </a:p>
          <a:p>
            <a:pPr>
              <a:lnSpc>
                <a:spcPct val="150000"/>
              </a:lnSpc>
            </a:pPr>
            <a:r>
              <a:rPr lang="en-US" sz="2100" dirty="0">
                <a:solidFill>
                  <a:srgbClr val="000000"/>
                </a:solidFill>
                <a:latin typeface="Nunito Sans" pitchFamily="2" charset="0"/>
              </a:rPr>
              <a:t>Cat&gt; &lt;file name&gt; - Help us to write or overwrite from the file.</a:t>
            </a:r>
          </a:p>
          <a:p>
            <a:pPr>
              <a:lnSpc>
                <a:spcPct val="150000"/>
              </a:lnSpc>
            </a:pPr>
            <a:r>
              <a:rPr lang="en-US" sz="2100" dirty="0">
                <a:solidFill>
                  <a:srgbClr val="000000"/>
                </a:solidFill>
                <a:latin typeface="Nunito Sans" pitchFamily="2" charset="0"/>
              </a:rPr>
              <a:t>Cat&gt;&gt; &lt;file name&gt; - Help us to add on new lines from existing file content.</a:t>
            </a:r>
          </a:p>
          <a:p>
            <a:pPr>
              <a:lnSpc>
                <a:spcPct val="150000"/>
              </a:lnSpc>
            </a:pPr>
            <a:r>
              <a:rPr lang="en-US" sz="2400" b="1" dirty="0">
                <a:solidFill>
                  <a:srgbClr val="000000"/>
                </a:solidFill>
                <a:latin typeface="Nunito Sans" pitchFamily="2" charset="0"/>
              </a:rPr>
              <a:t>VI</a:t>
            </a:r>
          </a:p>
          <a:p>
            <a:pPr>
              <a:lnSpc>
                <a:spcPct val="150000"/>
              </a:lnSpc>
            </a:pPr>
            <a:r>
              <a:rPr lang="en-US" sz="2100" dirty="0">
                <a:solidFill>
                  <a:srgbClr val="000000"/>
                </a:solidFill>
                <a:latin typeface="Nunito Sans" pitchFamily="2" charset="0"/>
              </a:rPr>
              <a:t>Vi&lt;file name&gt; - Help us to show, edit, save the content from the file in separate editor mode.</a:t>
            </a:r>
          </a:p>
          <a:p>
            <a:pPr>
              <a:lnSpc>
                <a:spcPct val="150000"/>
              </a:lnSpc>
            </a:pPr>
            <a:r>
              <a:rPr lang="en-US" sz="2100" dirty="0">
                <a:solidFill>
                  <a:srgbClr val="000000"/>
                </a:solidFill>
                <a:latin typeface="Nunito Sans" pitchFamily="2" charset="0"/>
              </a:rPr>
              <a:t>1. Enter I or </a:t>
            </a:r>
            <a:r>
              <a:rPr lang="en-US" sz="2100" dirty="0" err="1">
                <a:solidFill>
                  <a:srgbClr val="000000"/>
                </a:solidFill>
                <a:latin typeface="Nunito Sans" pitchFamily="2" charset="0"/>
              </a:rPr>
              <a:t>i</a:t>
            </a:r>
            <a:r>
              <a:rPr lang="en-US" sz="2100" dirty="0">
                <a:solidFill>
                  <a:srgbClr val="000000"/>
                </a:solidFill>
                <a:latin typeface="Nunito Sans" pitchFamily="2" charset="0"/>
              </a:rPr>
              <a:t> – to start help us to inserting in document</a:t>
            </a:r>
          </a:p>
          <a:p>
            <a:pPr>
              <a:lnSpc>
                <a:spcPct val="150000"/>
              </a:lnSpc>
            </a:pPr>
            <a:r>
              <a:rPr lang="en-US" sz="2100" dirty="0">
                <a:solidFill>
                  <a:srgbClr val="000000"/>
                </a:solidFill>
                <a:latin typeface="Nunito Sans" pitchFamily="2" charset="0"/>
              </a:rPr>
              <a:t>:w – Save the file</a:t>
            </a:r>
          </a:p>
          <a:p>
            <a:pPr>
              <a:lnSpc>
                <a:spcPct val="150000"/>
              </a:lnSpc>
            </a:pPr>
            <a:r>
              <a:rPr lang="en-US" sz="2100" dirty="0">
                <a:solidFill>
                  <a:srgbClr val="000000"/>
                </a:solidFill>
                <a:latin typeface="Nunito Sans" pitchFamily="2" charset="0"/>
              </a:rPr>
              <a:t>:q – exit the editor, if the file has been modified use the following command.</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355272"/>
          </a:xfrm>
          <a:prstGeom prst="rect">
            <a:avLst/>
          </a:prstGeom>
          <a:noFill/>
          <a:ln>
            <a:noFill/>
          </a:ln>
        </p:spPr>
        <p:txBody>
          <a:bodyPr spcFirstLastPara="1" wrap="square" lIns="91425" tIns="45700" rIns="91425" bIns="45700" anchor="t" anchorCtr="0">
            <a:spAutoFit/>
          </a:bodyPr>
          <a:lstStyle/>
          <a:p>
            <a:pPr>
              <a:lnSpc>
                <a:spcPct val="200000"/>
              </a:lnSpc>
            </a:pPr>
            <a:r>
              <a:rPr lang="en-US" sz="2100" dirty="0">
                <a:solidFill>
                  <a:srgbClr val="000000"/>
                </a:solidFill>
                <a:latin typeface="Nunito Sans" pitchFamily="2" charset="0"/>
              </a:rPr>
              <a:t>:q! – exit the editor without saving</a:t>
            </a:r>
          </a:p>
          <a:p>
            <a:pPr>
              <a:lnSpc>
                <a:spcPct val="200000"/>
              </a:lnSpc>
            </a:pPr>
            <a:r>
              <a:rPr lang="en-US" sz="2100" dirty="0">
                <a:solidFill>
                  <a:srgbClr val="000000"/>
                </a:solidFill>
                <a:latin typeface="Nunito Sans" pitchFamily="2" charset="0"/>
              </a:rPr>
              <a:t>:wq – exit the editor and save the file</a:t>
            </a:r>
          </a:p>
          <a:p>
            <a:pPr>
              <a:lnSpc>
                <a:spcPct val="200000"/>
              </a:lnSpc>
            </a:pPr>
            <a:r>
              <a:rPr lang="en-US" sz="2100" dirty="0">
                <a:solidFill>
                  <a:srgbClr val="000000"/>
                </a:solidFill>
                <a:latin typeface="Nunito Sans" pitchFamily="2" charset="0"/>
              </a:rPr>
              <a:t>: set nu – setting numbers to each line</a:t>
            </a:r>
          </a:p>
          <a:p>
            <a:pPr>
              <a:lnSpc>
                <a:spcPct val="200000"/>
              </a:lnSpc>
            </a:pPr>
            <a:r>
              <a:rPr lang="en-US" sz="2100" dirty="0">
                <a:solidFill>
                  <a:srgbClr val="000000"/>
                </a:solidFill>
                <a:latin typeface="Nunito Sans" pitchFamily="2" charset="0"/>
              </a:rPr>
              <a:t>:search – searching the words</a:t>
            </a:r>
          </a:p>
          <a:p>
            <a:pPr>
              <a:lnSpc>
                <a:spcPct val="200000"/>
              </a:lnSpc>
            </a:pPr>
            <a:r>
              <a:rPr lang="en-US" sz="2400" b="1" dirty="0">
                <a:solidFill>
                  <a:srgbClr val="000000"/>
                </a:solidFill>
                <a:latin typeface="Nunito Sans" pitchFamily="2" charset="0"/>
              </a:rPr>
              <a:t>VIM</a:t>
            </a:r>
          </a:p>
          <a:p>
            <a:pPr>
              <a:lnSpc>
                <a:spcPct val="200000"/>
              </a:lnSpc>
              <a:buFont typeface="Arial" pitchFamily="34" charset="0"/>
              <a:buChar char="•"/>
            </a:pPr>
            <a:r>
              <a:rPr lang="en-US" sz="2100" dirty="0">
                <a:solidFill>
                  <a:srgbClr val="000000"/>
                </a:solidFill>
                <a:latin typeface="Nunito Sans" pitchFamily="2" charset="0"/>
              </a:rPr>
              <a:t> If you have not installed VIM package kindly install the Vim using ”yum install vim –v”.</a:t>
            </a:r>
          </a:p>
          <a:p>
            <a:pPr>
              <a:lnSpc>
                <a:spcPct val="200000"/>
              </a:lnSpc>
              <a:buFont typeface="Arial" pitchFamily="34" charset="0"/>
              <a:buChar char="•"/>
            </a:pPr>
            <a:r>
              <a:rPr lang="en-US" sz="2100" dirty="0">
                <a:solidFill>
                  <a:srgbClr val="000000"/>
                </a:solidFill>
                <a:latin typeface="Nunito Sans" pitchFamily="2" charset="0"/>
              </a:rPr>
              <a:t> Vim also having same features as VI editor.</a:t>
            </a:r>
          </a:p>
          <a:p>
            <a:pPr>
              <a:lnSpc>
                <a:spcPct val="200000"/>
              </a:lnSpc>
              <a:buFont typeface="Arial" pitchFamily="34" charset="0"/>
              <a:buChar char="•"/>
            </a:pPr>
            <a:r>
              <a:rPr lang="en-US" sz="2100" dirty="0">
                <a:solidFill>
                  <a:srgbClr val="000000"/>
                </a:solidFill>
                <a:latin typeface="Nunito Sans" pitchFamily="2" charset="0"/>
              </a:rPr>
              <a:t> It has new feature of showing contents in </a:t>
            </a:r>
            <a:r>
              <a:rPr lang="en-US" sz="2100" dirty="0" err="1">
                <a:solidFill>
                  <a:srgbClr val="000000"/>
                </a:solidFill>
                <a:latin typeface="Nunito Sans" pitchFamily="2" charset="0"/>
              </a:rPr>
              <a:t>colour</a:t>
            </a:r>
            <a:r>
              <a:rPr lang="en-US" sz="2100" dirty="0">
                <a:solidFill>
                  <a:srgbClr val="000000"/>
                </a:solidFill>
                <a:latin typeface="Nunito Sans" pitchFamily="2" charset="0"/>
              </a:rPr>
              <a:t> full styles.</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085967"/>
          </a:xfrm>
          <a:prstGeom prst="rect">
            <a:avLst/>
          </a:prstGeom>
          <a:noFill/>
          <a:ln>
            <a:noFill/>
          </a:ln>
        </p:spPr>
        <p:txBody>
          <a:bodyPr spcFirstLastPara="1" wrap="square" lIns="91425" tIns="45700" rIns="91425" bIns="45700" anchor="t" anchorCtr="0">
            <a:spAutoFit/>
          </a:bodyPr>
          <a:lstStyle/>
          <a:p>
            <a:pPr>
              <a:lnSpc>
                <a:spcPct val="200000"/>
              </a:lnSpc>
            </a:pPr>
            <a:r>
              <a:rPr lang="en-US" sz="2800" b="1" dirty="0">
                <a:solidFill>
                  <a:srgbClr val="000000"/>
                </a:solidFill>
                <a:latin typeface="Nunito Sans" pitchFamily="2" charset="0"/>
              </a:rPr>
              <a:t>Basic Package Management</a:t>
            </a:r>
          </a:p>
          <a:p>
            <a:pPr>
              <a:lnSpc>
                <a:spcPct val="200000"/>
              </a:lnSpc>
            </a:pPr>
            <a:r>
              <a:rPr lang="en-US" sz="2400" b="1" dirty="0">
                <a:solidFill>
                  <a:srgbClr val="000000"/>
                </a:solidFill>
                <a:latin typeface="Nunito Sans" pitchFamily="2" charset="0"/>
              </a:rPr>
              <a:t>How to manage packages in centos with YUM?</a:t>
            </a:r>
          </a:p>
          <a:p>
            <a:pPr>
              <a:lnSpc>
                <a:spcPct val="150000"/>
              </a:lnSpc>
            </a:pPr>
            <a:r>
              <a:rPr lang="en-US" sz="2100" dirty="0">
                <a:solidFill>
                  <a:srgbClr val="000000"/>
                </a:solidFill>
                <a:latin typeface="Nunito Sans" pitchFamily="2" charset="0"/>
              </a:rPr>
              <a:t>1.YUM(Yellowdog Updater Modified):</a:t>
            </a:r>
          </a:p>
          <a:p>
            <a:pPr>
              <a:lnSpc>
                <a:spcPct val="150000"/>
              </a:lnSpc>
            </a:pPr>
            <a:r>
              <a:rPr lang="en-US" sz="2100" dirty="0">
                <a:solidFill>
                  <a:srgbClr val="000000"/>
                </a:solidFill>
                <a:latin typeface="Nunito Sans" pitchFamily="2" charset="0"/>
              </a:rPr>
              <a:t>       Yum is one of the older package managers and was widely used in Red Hat Enterprise Linux (RHEL) and its derivatives.</a:t>
            </a:r>
          </a:p>
          <a:p>
            <a:pPr>
              <a:lnSpc>
                <a:spcPct val="150000"/>
              </a:lnSpc>
            </a:pPr>
            <a:r>
              <a:rPr lang="en-US" sz="2100" dirty="0">
                <a:solidFill>
                  <a:srgbClr val="000000"/>
                </a:solidFill>
                <a:latin typeface="Nunito Sans" pitchFamily="2" charset="0"/>
              </a:rPr>
              <a:t>        Yum resolves package dependencies automatically. If a package relies on other packages, Yum will find and install those dependencies for you.</a:t>
            </a:r>
          </a:p>
          <a:p>
            <a:pPr>
              <a:lnSpc>
                <a:spcPct val="150000"/>
              </a:lnSpc>
            </a:pPr>
            <a:r>
              <a:rPr lang="en-US" sz="2100" dirty="0">
                <a:solidFill>
                  <a:srgbClr val="000000"/>
                </a:solidFill>
                <a:latin typeface="Nunito Sans" pitchFamily="2" charset="0"/>
              </a:rPr>
              <a:t>         It works with “repositories” which are online locations that stores software packages.</a:t>
            </a:r>
          </a:p>
          <a:p>
            <a:pPr>
              <a:lnSpc>
                <a:spcPct val="150000"/>
              </a:lnSpc>
            </a:pPr>
            <a:r>
              <a:rPr lang="en-US" sz="2100" dirty="0">
                <a:solidFill>
                  <a:srgbClr val="000000"/>
                </a:solidFill>
                <a:latin typeface="Nunito Sans" pitchFamily="2" charset="0"/>
              </a:rPr>
              <a:t>         You can use YUM to install, remove or update packages with simple commands,</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424522"/>
          </a:xfrm>
          <a:prstGeom prst="rect">
            <a:avLst/>
          </a:prstGeom>
          <a:noFill/>
          <a:ln>
            <a:noFill/>
          </a:ln>
        </p:spPr>
        <p:txBody>
          <a:bodyPr spcFirstLastPara="1" wrap="square" lIns="91425" tIns="45700" rIns="91425" bIns="45700" anchor="t" anchorCtr="0">
            <a:spAutoFit/>
          </a:bodyPr>
          <a:lstStyle/>
          <a:p>
            <a:pPr>
              <a:lnSpc>
                <a:spcPct val="150000"/>
              </a:lnSpc>
              <a:buFont typeface="Arial" pitchFamily="34" charset="0"/>
              <a:buChar char="•"/>
            </a:pPr>
            <a:r>
              <a:rPr lang="en-US" sz="2100" dirty="0">
                <a:solidFill>
                  <a:srgbClr val="000000"/>
                </a:solidFill>
                <a:latin typeface="Nunito Sans" pitchFamily="2" charset="0"/>
              </a:rPr>
              <a:t> yum install package_name</a:t>
            </a:r>
          </a:p>
          <a:p>
            <a:pPr>
              <a:lnSpc>
                <a:spcPct val="150000"/>
              </a:lnSpc>
              <a:buFont typeface="Arial" pitchFamily="34" charset="0"/>
              <a:buChar char="•"/>
            </a:pPr>
            <a:r>
              <a:rPr lang="en-US" sz="2100" dirty="0">
                <a:solidFill>
                  <a:srgbClr val="000000"/>
                </a:solidFill>
                <a:latin typeface="Nunito Sans" pitchFamily="2" charset="0"/>
              </a:rPr>
              <a:t> yum update package_name</a:t>
            </a:r>
          </a:p>
          <a:p>
            <a:pPr>
              <a:lnSpc>
                <a:spcPct val="150000"/>
              </a:lnSpc>
              <a:buFont typeface="Arial" pitchFamily="34" charset="0"/>
              <a:buChar char="•"/>
            </a:pPr>
            <a:r>
              <a:rPr lang="en-US" sz="2100" dirty="0">
                <a:solidFill>
                  <a:srgbClr val="000000"/>
                </a:solidFill>
                <a:latin typeface="Nunito Sans" pitchFamily="2" charset="0"/>
              </a:rPr>
              <a:t> yum remove package_name</a:t>
            </a:r>
          </a:p>
          <a:p>
            <a:pPr>
              <a:lnSpc>
                <a:spcPct val="150000"/>
              </a:lnSpc>
            </a:pPr>
            <a:r>
              <a:rPr lang="en-US" sz="2100" b="1" dirty="0">
                <a:solidFill>
                  <a:srgbClr val="000000"/>
                </a:solidFill>
                <a:latin typeface="Nunito Sans" pitchFamily="2" charset="0"/>
              </a:rPr>
              <a:t>How to manage Packages in Centos with DNF?</a:t>
            </a:r>
          </a:p>
          <a:p>
            <a:pPr>
              <a:lnSpc>
                <a:spcPct val="150000"/>
              </a:lnSpc>
              <a:buFont typeface="Arial" pitchFamily="34" charset="0"/>
              <a:buChar char="•"/>
            </a:pPr>
            <a:r>
              <a:rPr lang="en-US" sz="2100" dirty="0">
                <a:solidFill>
                  <a:srgbClr val="000000"/>
                </a:solidFill>
                <a:latin typeface="Nunito Sans" pitchFamily="2" charset="0"/>
              </a:rPr>
              <a:t> DNF(Dandified YUM) is the next-generation package manager, designed to replace YUM in newer version of Hat-based systems.</a:t>
            </a:r>
          </a:p>
          <a:p>
            <a:pPr>
              <a:lnSpc>
                <a:spcPct val="150000"/>
              </a:lnSpc>
              <a:buFont typeface="Arial" pitchFamily="34" charset="0"/>
              <a:buChar char="•"/>
            </a:pPr>
            <a:r>
              <a:rPr lang="en-US" sz="2100" dirty="0">
                <a:solidFill>
                  <a:srgbClr val="000000"/>
                </a:solidFill>
                <a:latin typeface="Nunito Sans" pitchFamily="2" charset="0"/>
              </a:rPr>
              <a:t> Like YUM, DNF manages packages from repositories, but it offers improved performance and feature.</a:t>
            </a:r>
          </a:p>
          <a:p>
            <a:pPr>
              <a:lnSpc>
                <a:spcPct val="150000"/>
              </a:lnSpc>
              <a:buFont typeface="Arial" pitchFamily="34" charset="0"/>
              <a:buChar char="•"/>
            </a:pPr>
            <a:r>
              <a:rPr lang="en-US" sz="2100" dirty="0">
                <a:solidFill>
                  <a:srgbClr val="000000"/>
                </a:solidFill>
                <a:latin typeface="Nunito Sans" pitchFamily="2" charset="0"/>
              </a:rPr>
              <a:t> DNF uses more modern architecture, which makes it faster and more reliable than YUM.</a:t>
            </a:r>
          </a:p>
          <a:p>
            <a:pPr>
              <a:lnSpc>
                <a:spcPct val="150000"/>
              </a:lnSpc>
              <a:buFont typeface="Arial" pitchFamily="34" charset="0"/>
              <a:buChar char="•"/>
            </a:pPr>
            <a:r>
              <a:rPr lang="en-US" sz="2100" dirty="0">
                <a:solidFill>
                  <a:srgbClr val="000000"/>
                </a:solidFill>
                <a:latin typeface="Nunito Sans" pitchFamily="2" charset="0"/>
              </a:rPr>
              <a:t> You can perform operations like package installation or updates using DNF, just as You would with YUM.</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909270"/>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Web Application for Test Environment</a:t>
            </a:r>
            <a:endParaRPr lang="en-US" sz="2100" dirty="0">
              <a:solidFill>
                <a:srgbClr val="000000"/>
              </a:solidFill>
              <a:latin typeface="Nunito Sans" pitchFamily="2" charset="0"/>
            </a:endParaRPr>
          </a:p>
          <a:p>
            <a:pPr>
              <a:lnSpc>
                <a:spcPct val="200000"/>
              </a:lnSpc>
            </a:pPr>
            <a:r>
              <a:rPr lang="en-US" sz="2100" dirty="0">
                <a:solidFill>
                  <a:srgbClr val="000000"/>
                </a:solidFill>
                <a:latin typeface="Nunito Sans" pitchFamily="2" charset="0"/>
              </a:rPr>
              <a:t>Steps to follow:</a:t>
            </a:r>
          </a:p>
          <a:p>
            <a:pPr>
              <a:lnSpc>
                <a:spcPct val="200000"/>
              </a:lnSpc>
            </a:pPr>
            <a:r>
              <a:rPr lang="en-US" sz="2100" dirty="0">
                <a:solidFill>
                  <a:srgbClr val="000000"/>
                </a:solidFill>
                <a:latin typeface="Nunito Sans" pitchFamily="2" charset="0"/>
              </a:rPr>
              <a:t>Step1: Install and configure </a:t>
            </a:r>
            <a:r>
              <a:rPr lang="en-US" sz="2100" b="1" dirty="0">
                <a:solidFill>
                  <a:srgbClr val="000000"/>
                </a:solidFill>
                <a:latin typeface="Nunito Sans" pitchFamily="2" charset="0"/>
              </a:rPr>
              <a:t>Apache HTTPd and PHP </a:t>
            </a:r>
            <a:r>
              <a:rPr lang="en-US" sz="2100" dirty="0">
                <a:solidFill>
                  <a:srgbClr val="000000"/>
                </a:solidFill>
                <a:latin typeface="Nunito Sans" pitchFamily="2" charset="0"/>
              </a:rPr>
              <a:t>service in web server host</a:t>
            </a:r>
          </a:p>
          <a:p>
            <a:pPr>
              <a:lnSpc>
                <a:spcPct val="200000"/>
              </a:lnSpc>
            </a:pPr>
            <a:r>
              <a:rPr lang="en-US" sz="2100" dirty="0">
                <a:solidFill>
                  <a:srgbClr val="000000"/>
                </a:solidFill>
                <a:latin typeface="Nunito Sans" pitchFamily="2" charset="0"/>
              </a:rPr>
              <a:t>Step2: Install and configure MySQL Database in </a:t>
            </a:r>
            <a:r>
              <a:rPr lang="en-US" sz="2100">
                <a:solidFill>
                  <a:srgbClr val="000000"/>
                </a:solidFill>
                <a:latin typeface="Nunito Sans" pitchFamily="2" charset="0"/>
              </a:rPr>
              <a:t>DB Server</a:t>
            </a:r>
            <a:endParaRPr lang="en-US" sz="2100" dirty="0">
              <a:solidFill>
                <a:srgbClr val="000000"/>
              </a:solidFill>
              <a:latin typeface="Nunito Sans" pitchFamily="2" charset="0"/>
            </a:endParaRPr>
          </a:p>
          <a:p>
            <a:pPr>
              <a:lnSpc>
                <a:spcPct val="200000"/>
              </a:lnSpc>
            </a:pPr>
            <a:r>
              <a:rPr lang="en-US" sz="2100" dirty="0">
                <a:solidFill>
                  <a:srgbClr val="000000"/>
                </a:solidFill>
                <a:latin typeface="Nunito Sans" pitchFamily="2" charset="0"/>
              </a:rPr>
              <a:t>Step3: Design your Application in PHP</a:t>
            </a:r>
          </a:p>
          <a:p>
            <a:pPr>
              <a:lnSpc>
                <a:spcPct val="200000"/>
              </a:lnSpc>
            </a:pPr>
            <a:r>
              <a:rPr lang="en-US" sz="2100" dirty="0">
                <a:solidFill>
                  <a:srgbClr val="000000"/>
                </a:solidFill>
                <a:latin typeface="Nunito Sans" pitchFamily="2" charset="0"/>
              </a:rPr>
              <a:t>Step4: Write your Application code in PHP</a:t>
            </a:r>
          </a:p>
          <a:p>
            <a:pPr>
              <a:lnSpc>
                <a:spcPct val="200000"/>
              </a:lnSpc>
            </a:pPr>
            <a:r>
              <a:rPr lang="en-US" sz="2100" dirty="0">
                <a:solidFill>
                  <a:srgbClr val="000000"/>
                </a:solidFill>
                <a:latin typeface="Nunito Sans" pitchFamily="2" charset="0"/>
              </a:rPr>
              <a:t>Step5: Understand, How the application works in local environment?</a:t>
            </a:r>
          </a:p>
          <a:p>
            <a:pPr>
              <a:lnSpc>
                <a:spcPct val="200000"/>
              </a:lnSpc>
            </a:pPr>
            <a:r>
              <a:rPr lang="en-US" sz="2100" dirty="0">
                <a:solidFill>
                  <a:srgbClr val="000000"/>
                </a:solidFill>
                <a:latin typeface="Nunito Sans" pitchFamily="2" charset="0"/>
              </a:rPr>
              <a:t>Step6: Deploy and Test your application</a:t>
            </a:r>
          </a:p>
          <a:p>
            <a:pPr>
              <a:lnSpc>
                <a:spcPct val="150000"/>
              </a:lnSpc>
            </a:pPr>
            <a:endParaRPr lang="en-US" sz="28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3231614"/>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Domain Name Service</a:t>
            </a:r>
            <a:endParaRPr lang="en-US" sz="2100" b="1"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It is used for name to IP conversion and Ip to name conversion</a:t>
            </a:r>
          </a:p>
          <a:p>
            <a:pPr>
              <a:lnSpc>
                <a:spcPct val="150000"/>
              </a:lnSpc>
            </a:pPr>
            <a:r>
              <a:rPr lang="en-US" sz="2100" dirty="0">
                <a:solidFill>
                  <a:srgbClr val="000000"/>
                </a:solidFill>
                <a:latin typeface="Nunito Sans" pitchFamily="2" charset="0"/>
              </a:rPr>
              <a:t>         We need to configure DNS temporarily for this project in Windows and Linux</a:t>
            </a:r>
            <a:endParaRPr lang="en-US" sz="2800" dirty="0">
              <a:solidFill>
                <a:srgbClr val="000000"/>
              </a:solidFill>
              <a:latin typeface="Nunito Sans" pitchFamily="2" charset="0"/>
            </a:endParaRPr>
          </a:p>
          <a:p>
            <a:pPr>
              <a:lnSpc>
                <a:spcPct val="150000"/>
              </a:lnSpc>
            </a:pPr>
            <a:r>
              <a:rPr lang="en-US" sz="2400" b="1" dirty="0">
                <a:solidFill>
                  <a:srgbClr val="000000"/>
                </a:solidFill>
                <a:latin typeface="Nunito Sans" pitchFamily="2" charset="0"/>
              </a:rPr>
              <a:t>Design Your Application</a:t>
            </a:r>
          </a:p>
          <a:p>
            <a:pPr>
              <a:lnSpc>
                <a:spcPct val="150000"/>
              </a:lnSpc>
            </a:pPr>
            <a:r>
              <a:rPr lang="en-US" sz="2100" dirty="0">
                <a:solidFill>
                  <a:srgbClr val="000000"/>
                </a:solidFill>
                <a:latin typeface="Nunito Sans" pitchFamily="2" charset="0"/>
              </a:rPr>
              <a:t>         User Detail Collector – UDC</a:t>
            </a:r>
          </a:p>
          <a:p>
            <a:pPr>
              <a:lnSpc>
                <a:spcPct val="150000"/>
              </a:lnSpc>
            </a:pPr>
            <a:endParaRPr lang="en-US" sz="21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p:cNvPicPr>
            <a:picLocks noChangeAspect="1" noChangeArrowheads="1"/>
          </p:cNvPicPr>
          <p:nvPr/>
        </p:nvPicPr>
        <p:blipFill>
          <a:blip r:embed="rId4"/>
          <a:srcRect/>
          <a:stretch>
            <a:fillRect/>
          </a:stretch>
        </p:blipFill>
        <p:spPr bwMode="auto">
          <a:xfrm>
            <a:off x="1588222" y="3927764"/>
            <a:ext cx="7545387" cy="2438400"/>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6440184"/>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dirty="0">
                <a:solidFill>
                  <a:srgbClr val="000000"/>
                </a:solidFill>
                <a:latin typeface="Nunito Sans" pitchFamily="2" charset="0"/>
              </a:rPr>
              <a:t>How we are handling information's ?</a:t>
            </a:r>
            <a:endParaRPr lang="en-US" sz="2500" b="1" i="0" dirty="0">
              <a:solidFill>
                <a:srgbClr val="000000"/>
              </a:solidFill>
              <a:effectLst/>
              <a:latin typeface="Nunito Sans" pitchFamily="2" charset="0"/>
            </a:endParaRPr>
          </a:p>
          <a:p>
            <a:pPr algn="l">
              <a:lnSpc>
                <a:spcPct val="150000"/>
              </a:lnSpc>
              <a:buFont typeface="Arial" pitchFamily="34" charset="0"/>
              <a:buChar char="•"/>
            </a:pPr>
            <a:r>
              <a:rPr lang="en-US" sz="2500" dirty="0">
                <a:solidFill>
                  <a:srgbClr val="000000"/>
                </a:solidFill>
                <a:latin typeface="Nunito Sans" pitchFamily="2" charset="0"/>
              </a:rPr>
              <a:t> Simple Duplex====&gt; Radio &amp; TV</a:t>
            </a:r>
          </a:p>
          <a:p>
            <a:pPr algn="l">
              <a:lnSpc>
                <a:spcPct val="150000"/>
              </a:lnSpc>
            </a:pPr>
            <a:r>
              <a:rPr lang="en-US" sz="2500" b="0" i="0" dirty="0">
                <a:solidFill>
                  <a:srgbClr val="000000"/>
                </a:solidFill>
                <a:effectLst/>
                <a:latin typeface="Nunito Sans" pitchFamily="2" charset="0"/>
              </a:rPr>
              <a:t>&gt;Receive from one side</a:t>
            </a:r>
          </a:p>
          <a:p>
            <a:pPr algn="l">
              <a:lnSpc>
                <a:spcPct val="150000"/>
              </a:lnSpc>
            </a:pPr>
            <a:endParaRPr lang="en-US" sz="2500" b="0" i="0" dirty="0">
              <a:solidFill>
                <a:srgbClr val="000000"/>
              </a:solidFill>
              <a:effectLst/>
              <a:latin typeface="Nunito Sans" pitchFamily="2" charset="0"/>
            </a:endParaRPr>
          </a:p>
          <a:p>
            <a:pPr algn="l">
              <a:lnSpc>
                <a:spcPct val="150000"/>
              </a:lnSpc>
              <a:buFont typeface="Arial" pitchFamily="34" charset="0"/>
              <a:buChar char="•"/>
            </a:pPr>
            <a:r>
              <a:rPr lang="en-US" sz="2500" b="0" i="0" dirty="0">
                <a:solidFill>
                  <a:srgbClr val="000000"/>
                </a:solidFill>
                <a:effectLst/>
                <a:latin typeface="Nunito Sans" pitchFamily="2" charset="0"/>
              </a:rPr>
              <a:t> Half Duplex==</a:t>
            </a:r>
            <a:r>
              <a:rPr lang="en-US" sz="2500" dirty="0">
                <a:solidFill>
                  <a:srgbClr val="000000"/>
                </a:solidFill>
                <a:latin typeface="Nunito Sans" pitchFamily="2" charset="0"/>
                <a:sym typeface="Wingdings" pitchFamily="2" charset="2"/>
              </a:rPr>
              <a:t>==&gt; walkie -Talkie                                                    </a:t>
            </a:r>
          </a:p>
          <a:p>
            <a:pPr algn="l">
              <a:lnSpc>
                <a:spcPct val="150000"/>
              </a:lnSpc>
            </a:pPr>
            <a:r>
              <a:rPr lang="en-US" sz="2500" b="0" i="0" dirty="0">
                <a:solidFill>
                  <a:srgbClr val="000000"/>
                </a:solidFill>
                <a:effectLst/>
                <a:latin typeface="Nunito Sans" pitchFamily="2" charset="0"/>
                <a:sym typeface="Wingdings" pitchFamily="2" charset="2"/>
              </a:rPr>
              <a:t>&gt;sending and receiving from 2 sides                                                   Data!</a:t>
            </a:r>
          </a:p>
          <a:p>
            <a:pPr algn="l">
              <a:lnSpc>
                <a:spcPct val="150000"/>
              </a:lnSpc>
            </a:pPr>
            <a:endParaRPr lang="en-US" sz="2500" b="0" i="0" dirty="0">
              <a:solidFill>
                <a:srgbClr val="000000"/>
              </a:solidFill>
              <a:effectLst/>
              <a:latin typeface="Nunito Sans" pitchFamily="2" charset="0"/>
              <a:sym typeface="Wingdings" pitchFamily="2" charset="2"/>
            </a:endParaRPr>
          </a:p>
          <a:p>
            <a:pPr algn="l">
              <a:lnSpc>
                <a:spcPct val="150000"/>
              </a:lnSpc>
              <a:buFont typeface="Arial" pitchFamily="34" charset="0"/>
              <a:buChar char="•"/>
            </a:pPr>
            <a:r>
              <a:rPr lang="en-US" sz="2500" b="0" i="0" dirty="0">
                <a:solidFill>
                  <a:srgbClr val="000000"/>
                </a:solidFill>
                <a:effectLst/>
                <a:latin typeface="Nunito Sans" pitchFamily="2" charset="0"/>
                <a:sym typeface="Wingdings" pitchFamily="2" charset="2"/>
              </a:rPr>
              <a:t> Full Duplex ====&gt; Landline/Mobile/Internet Communication</a:t>
            </a:r>
          </a:p>
          <a:p>
            <a:pPr algn="l">
              <a:lnSpc>
                <a:spcPct val="150000"/>
              </a:lnSpc>
            </a:pPr>
            <a:r>
              <a:rPr lang="en-US" sz="2500" dirty="0">
                <a:solidFill>
                  <a:srgbClr val="000000"/>
                </a:solidFill>
                <a:latin typeface="Nunito Sans" pitchFamily="2" charset="0"/>
                <a:sym typeface="Wingdings" pitchFamily="2" charset="2"/>
              </a:rPr>
              <a:t>&gt;sending and receiving simultaneously from 2 sides</a:t>
            </a:r>
            <a:endParaRPr lang="en-US" sz="2500" b="0" i="0" dirty="0">
              <a:solidFill>
                <a:srgbClr val="000000"/>
              </a:solidFill>
              <a:effectLst/>
              <a:latin typeface="Nunito Sans" pitchFamily="2" charset="0"/>
              <a:sym typeface="Wingdings" pitchFamily="2" charset="2"/>
            </a:endParaRPr>
          </a:p>
          <a:p>
            <a:pPr algn="l">
              <a:lnSpc>
                <a:spcPct val="150000"/>
              </a:lnSpc>
            </a:pPr>
            <a:endParaRPr lang="en-US" sz="2500" b="0" i="0" dirty="0">
              <a:solidFill>
                <a:srgbClr val="0000CD"/>
              </a:solidFill>
              <a:effectLst/>
              <a:latin typeface="Nunito Sans" pitchFamily="2" charset="0"/>
            </a:endParaRPr>
          </a:p>
          <a:p>
            <a:pPr>
              <a:lnSpc>
                <a:spcPct val="150000"/>
              </a:lnSpc>
              <a:defRPr/>
            </a:pP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7" name="Right Brace 6"/>
          <p:cNvSpPr/>
          <p:nvPr/>
        </p:nvSpPr>
        <p:spPr>
          <a:xfrm>
            <a:off x="9199419" y="1842654"/>
            <a:ext cx="845127" cy="4447309"/>
          </a:xfrm>
          <a:prstGeom prst="rightBrace">
            <a:avLst/>
          </a:prstGeom>
          <a:solidFill>
            <a:schemeClr val="bg1"/>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65069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3231614"/>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Write your application</a:t>
            </a:r>
            <a:endParaRPr lang="en-US" sz="2100" b="1"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I have already written the code in PHP so please download the PDF document and follow the steps with me </a:t>
            </a:r>
          </a:p>
          <a:p>
            <a:pPr>
              <a:lnSpc>
                <a:spcPct val="150000"/>
              </a:lnSpc>
            </a:pPr>
            <a:r>
              <a:rPr lang="en-US" sz="2400" b="1" dirty="0">
                <a:solidFill>
                  <a:srgbClr val="000000"/>
                </a:solidFill>
                <a:latin typeface="Nunito Sans" pitchFamily="2" charset="0"/>
              </a:rPr>
              <a:t>How Application Works?</a:t>
            </a:r>
          </a:p>
          <a:p>
            <a:pPr>
              <a:lnSpc>
                <a:spcPct val="150000"/>
              </a:lnSpc>
            </a:pPr>
            <a:r>
              <a:rPr lang="en-US" sz="2100" dirty="0">
                <a:solidFill>
                  <a:srgbClr val="000000"/>
                </a:solidFill>
                <a:latin typeface="Nunito Sans" pitchFamily="2" charset="0"/>
              </a:rPr>
              <a:t>         </a:t>
            </a:r>
          </a:p>
          <a:p>
            <a:pPr>
              <a:lnSpc>
                <a:spcPct val="150000"/>
              </a:lnSpc>
            </a:pPr>
            <a:endParaRPr lang="en-US" sz="21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p:cNvPicPr>
            <a:picLocks noChangeAspect="1" noChangeArrowheads="1"/>
          </p:cNvPicPr>
          <p:nvPr/>
        </p:nvPicPr>
        <p:blipFill>
          <a:blip r:embed="rId4"/>
          <a:srcRect/>
          <a:stretch>
            <a:fillRect/>
          </a:stretch>
        </p:blipFill>
        <p:spPr bwMode="auto">
          <a:xfrm>
            <a:off x="233507" y="3352800"/>
            <a:ext cx="7040563" cy="24384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8468590" y="2360468"/>
            <a:ext cx="1936172" cy="1982270"/>
          </a:xfrm>
          <a:prstGeom prst="rect">
            <a:avLst/>
          </a:prstGeom>
          <a:noFill/>
          <a:ln w="9525">
            <a:noFill/>
            <a:miter lim="800000"/>
            <a:headEnd/>
            <a:tailEnd/>
          </a:ln>
          <a:effectLst/>
        </p:spPr>
      </p:pic>
    </p:spTree>
    <p:extLst>
      <p:ext uri="{BB962C8B-B14F-4D97-AF65-F5344CB8AC3E}">
        <p14:creationId xmlns:p14="http://schemas.microsoft.com/office/powerpoint/2010/main" val="1747428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42479" y="1092467"/>
            <a:ext cx="10907041" cy="5493771"/>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Deploy the Application</a:t>
            </a:r>
            <a:endParaRPr lang="en-US" sz="2100" b="1" dirty="0">
              <a:solidFill>
                <a:srgbClr val="000000"/>
              </a:solidFill>
              <a:latin typeface="Nunito Sans" pitchFamily="2" charset="0"/>
            </a:endParaRPr>
          </a:p>
          <a:p>
            <a:pPr>
              <a:lnSpc>
                <a:spcPct val="200000"/>
              </a:lnSpc>
            </a:pPr>
            <a:r>
              <a:rPr lang="en-US" sz="2100" dirty="0">
                <a:solidFill>
                  <a:srgbClr val="000000"/>
                </a:solidFill>
                <a:latin typeface="Nunito Sans" pitchFamily="2" charset="0"/>
              </a:rPr>
              <a:t>Step 1:  Prepare MYSQL DB for our PHP application.</a:t>
            </a:r>
          </a:p>
          <a:p>
            <a:pPr>
              <a:lnSpc>
                <a:spcPct val="200000"/>
              </a:lnSpc>
            </a:pPr>
            <a:r>
              <a:rPr lang="en-US" sz="2100" dirty="0">
                <a:solidFill>
                  <a:srgbClr val="000000"/>
                </a:solidFill>
                <a:latin typeface="Nunito Sans" pitchFamily="2" charset="0"/>
              </a:rPr>
              <a:t>Step 2: Ensure the connectivity with PHP – DB.</a:t>
            </a:r>
          </a:p>
          <a:p>
            <a:pPr>
              <a:lnSpc>
                <a:spcPct val="200000"/>
              </a:lnSpc>
            </a:pPr>
            <a:r>
              <a:rPr lang="en-US" sz="2100" dirty="0">
                <a:solidFill>
                  <a:srgbClr val="000000"/>
                </a:solidFill>
                <a:latin typeface="Nunito Sans" pitchFamily="2" charset="0"/>
              </a:rPr>
              <a:t>Step 3:  Paste the PHP code in required location.</a:t>
            </a:r>
          </a:p>
          <a:p>
            <a:pPr>
              <a:lnSpc>
                <a:spcPct val="200000"/>
              </a:lnSpc>
            </a:pPr>
            <a:r>
              <a:rPr lang="en-US" sz="2100" dirty="0">
                <a:solidFill>
                  <a:srgbClr val="000000"/>
                </a:solidFill>
                <a:latin typeface="Nunito Sans" pitchFamily="2" charset="0"/>
              </a:rPr>
              <a:t>Step 4: Restart the required services and check the service status.</a:t>
            </a:r>
          </a:p>
          <a:p>
            <a:pPr>
              <a:lnSpc>
                <a:spcPct val="200000"/>
              </a:lnSpc>
            </a:pPr>
            <a:r>
              <a:rPr lang="en-US" sz="2100" dirty="0">
                <a:solidFill>
                  <a:srgbClr val="000000"/>
                </a:solidFill>
                <a:latin typeface="Nunito Sans" pitchFamily="2" charset="0"/>
              </a:rPr>
              <a:t>Step 5: Access the PHP application from user end.</a:t>
            </a:r>
          </a:p>
          <a:p>
            <a:pPr>
              <a:lnSpc>
                <a:spcPct val="150000"/>
              </a:lnSpc>
            </a:pPr>
            <a:endParaRPr lang="en-US" sz="2400" b="1" dirty="0">
              <a:solidFill>
                <a:srgbClr val="000000"/>
              </a:solidFill>
              <a:latin typeface="Nunito Sans" pitchFamily="2" charset="0"/>
            </a:endParaRPr>
          </a:p>
          <a:p>
            <a:pPr>
              <a:lnSpc>
                <a:spcPct val="150000"/>
              </a:lnSpc>
            </a:pPr>
            <a:r>
              <a:rPr lang="en-US" sz="2100" dirty="0">
                <a:solidFill>
                  <a:srgbClr val="000000"/>
                </a:solidFill>
                <a:latin typeface="Nunito Sans" pitchFamily="2" charset="0"/>
              </a:rPr>
              <a:t>         </a:t>
            </a:r>
          </a:p>
          <a:p>
            <a:pPr>
              <a:lnSpc>
                <a:spcPct val="150000"/>
              </a:lnSpc>
            </a:pPr>
            <a:endParaRPr lang="en-US" sz="21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47428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3554779"/>
          </a:xfrm>
          <a:prstGeom prst="rect">
            <a:avLst/>
          </a:prstGeom>
          <a:noFill/>
          <a:ln>
            <a:noFill/>
          </a:ln>
        </p:spPr>
        <p:txBody>
          <a:bodyPr spcFirstLastPara="1" wrap="square" lIns="91425" tIns="45700" rIns="91425" bIns="45700" anchor="t" anchorCtr="0">
            <a:spAutoFit/>
          </a:bodyPr>
          <a:lstStyle/>
          <a:p>
            <a:pPr algn="ctr">
              <a:lnSpc>
                <a:spcPct val="150000"/>
              </a:lnSpc>
            </a:pPr>
            <a:endParaRPr lang="en-US" sz="3000" b="1" dirty="0">
              <a:solidFill>
                <a:srgbClr val="000000"/>
              </a:solidFill>
              <a:latin typeface="Nunito Sans" pitchFamily="2" charset="0"/>
            </a:endParaRPr>
          </a:p>
          <a:p>
            <a:pPr algn="ctr">
              <a:lnSpc>
                <a:spcPct val="150000"/>
              </a:lnSpc>
            </a:pPr>
            <a:r>
              <a:rPr lang="en-US" sz="3000" b="1" dirty="0">
                <a:solidFill>
                  <a:srgbClr val="000000"/>
                </a:solidFill>
                <a:latin typeface="Nunito Sans" pitchFamily="2" charset="0"/>
              </a:rPr>
              <a:t>Please refer the UDC.pdf file for full set of configuration</a:t>
            </a: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2A03E30D-8C8F-79DC-C6B1-FCC98D1C5B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5129" y="2950633"/>
            <a:ext cx="2652252" cy="2652252"/>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623243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Configure Temporary DNS</a:t>
            </a:r>
            <a:endParaRPr lang="en-US" sz="2100" dirty="0">
              <a:solidFill>
                <a:srgbClr val="000000"/>
              </a:solidFill>
              <a:latin typeface="Nunito Sans" pitchFamily="2" charset="0"/>
            </a:endParaRPr>
          </a:p>
          <a:p>
            <a:pPr>
              <a:lnSpc>
                <a:spcPct val="250000"/>
              </a:lnSpc>
              <a:buFont typeface="Arial" pitchFamily="34" charset="0"/>
              <a:buChar char="•"/>
            </a:pPr>
            <a:r>
              <a:rPr lang="en-US" sz="2100" dirty="0">
                <a:solidFill>
                  <a:srgbClr val="000000"/>
                </a:solidFill>
                <a:latin typeface="Nunito Sans" pitchFamily="2" charset="0"/>
              </a:rPr>
              <a:t> </a:t>
            </a:r>
            <a:r>
              <a:rPr lang="en-US" sz="2400" dirty="0">
                <a:solidFill>
                  <a:srgbClr val="000000"/>
                </a:solidFill>
                <a:latin typeface="Nunito Sans" pitchFamily="2" charset="0"/>
              </a:rPr>
              <a:t>Now your are able to access the PHP web-app in browser with IP address.</a:t>
            </a:r>
          </a:p>
          <a:p>
            <a:pPr>
              <a:lnSpc>
                <a:spcPct val="250000"/>
              </a:lnSpc>
              <a:buFont typeface="Arial" pitchFamily="34" charset="0"/>
              <a:buChar char="•"/>
            </a:pPr>
            <a:r>
              <a:rPr lang="en-US" sz="2400" dirty="0">
                <a:solidFill>
                  <a:srgbClr val="000000"/>
                </a:solidFill>
                <a:latin typeface="Nunito Sans" pitchFamily="2" charset="0"/>
              </a:rPr>
              <a:t> How to configure temporary DNS in Windows and Linux?</a:t>
            </a:r>
          </a:p>
          <a:p>
            <a:pPr>
              <a:lnSpc>
                <a:spcPct val="250000"/>
              </a:lnSpc>
              <a:buFont typeface="Arial" pitchFamily="34" charset="0"/>
              <a:buChar char="•"/>
            </a:pPr>
            <a:r>
              <a:rPr lang="en-US" sz="2400" dirty="0">
                <a:solidFill>
                  <a:srgbClr val="000000"/>
                </a:solidFill>
                <a:latin typeface="Nunito Sans" pitchFamily="2" charset="0"/>
              </a:rPr>
              <a:t> Why we are configuring this now?</a:t>
            </a:r>
          </a:p>
          <a:p>
            <a:pPr>
              <a:lnSpc>
                <a:spcPct val="150000"/>
              </a:lnSpc>
            </a:pP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31023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01459" y="790519"/>
            <a:ext cx="10989081" cy="8417649"/>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Configure Domain Name Server in Windows :</a:t>
            </a:r>
            <a:endParaRPr lang="en-US" sz="2100" dirty="0">
              <a:solidFill>
                <a:srgbClr val="000000"/>
              </a:solidFill>
              <a:latin typeface="Nunito Sans" pitchFamily="2" charset="0"/>
            </a:endParaRPr>
          </a:p>
          <a:p>
            <a:pPr>
              <a:lnSpc>
                <a:spcPct val="200000"/>
              </a:lnSpc>
            </a:pPr>
            <a:r>
              <a:rPr lang="en-US" sz="2100" dirty="0"/>
              <a:t> </a:t>
            </a:r>
            <a:r>
              <a:rPr lang="en-US" sz="2300" dirty="0">
                <a:latin typeface="Nunito Sans"/>
              </a:rPr>
              <a:t>1. Open Run Panel and type system32 </a:t>
            </a:r>
          </a:p>
          <a:p>
            <a:pPr>
              <a:lnSpc>
                <a:spcPct val="200000"/>
              </a:lnSpc>
            </a:pPr>
            <a:r>
              <a:rPr lang="en-US" sz="2300" dirty="0">
                <a:latin typeface="Nunito Sans"/>
              </a:rPr>
              <a:t>2. Open drivers folder </a:t>
            </a:r>
          </a:p>
          <a:p>
            <a:pPr>
              <a:lnSpc>
                <a:spcPct val="200000"/>
              </a:lnSpc>
            </a:pPr>
            <a:r>
              <a:rPr lang="en-US" sz="2300" dirty="0">
                <a:latin typeface="Nunito Sans"/>
              </a:rPr>
              <a:t>3. Under drivers -&gt; etc folder </a:t>
            </a:r>
          </a:p>
          <a:p>
            <a:pPr>
              <a:lnSpc>
                <a:spcPct val="200000"/>
              </a:lnSpc>
            </a:pPr>
            <a:r>
              <a:rPr lang="en-US" sz="2300" dirty="0">
                <a:latin typeface="Nunito Sans"/>
              </a:rPr>
              <a:t>4. Under etc -&gt; hosts </a:t>
            </a:r>
          </a:p>
          <a:p>
            <a:pPr>
              <a:lnSpc>
                <a:spcPct val="200000"/>
              </a:lnSpc>
            </a:pPr>
            <a:r>
              <a:rPr lang="en-US" sz="2300" dirty="0">
                <a:latin typeface="Nunito Sans"/>
              </a:rPr>
              <a:t>5. Open the hosts file with read and write access (Properties – Security - Users(jayanth Lenovo) – Edit – Full control – allow – close) </a:t>
            </a:r>
          </a:p>
          <a:p>
            <a:pPr>
              <a:lnSpc>
                <a:spcPct val="200000"/>
              </a:lnSpc>
            </a:pPr>
            <a:r>
              <a:rPr lang="en-US" sz="2300" dirty="0">
                <a:latin typeface="Nunito Sans"/>
              </a:rPr>
              <a:t>6. Open the file in Notepad and enter your IP and domain new name and save it. </a:t>
            </a:r>
            <a:endParaRPr lang="en-US" sz="2300" dirty="0">
              <a:solidFill>
                <a:srgbClr val="000000"/>
              </a:solidFill>
              <a:latin typeface="Nunito Sans"/>
            </a:endParaRPr>
          </a:p>
          <a:p>
            <a:pPr>
              <a:lnSpc>
                <a:spcPct val="150000"/>
              </a:lnSpc>
            </a:pP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305886" y="63306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31023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486271" y="6360142"/>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6" name="Picture 2"/>
          <p:cNvPicPr>
            <a:picLocks noChangeAspect="1" noChangeArrowheads="1"/>
          </p:cNvPicPr>
          <p:nvPr/>
        </p:nvPicPr>
        <p:blipFill>
          <a:blip r:embed="rId4"/>
          <a:srcRect/>
          <a:stretch>
            <a:fillRect/>
          </a:stretch>
        </p:blipFill>
        <p:spPr bwMode="auto">
          <a:xfrm>
            <a:off x="1011382" y="956377"/>
            <a:ext cx="9833599" cy="5288715"/>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4308872"/>
          </a:xfrm>
          <a:prstGeom prst="rect">
            <a:avLst/>
          </a:prstGeom>
        </p:spPr>
        <p:txBody>
          <a:bodyPr wrap="square">
            <a:spAutoFit/>
          </a:bodyPr>
          <a:lstStyle/>
          <a:p>
            <a:r>
              <a:rPr lang="en-US" sz="2800" b="1" dirty="0">
                <a:solidFill>
                  <a:srgbClr val="000000"/>
                </a:solidFill>
                <a:latin typeface="Nunito Sans" pitchFamily="2" charset="0"/>
              </a:rPr>
              <a:t>Configure Domain Name Server in Linux :</a:t>
            </a:r>
            <a:endParaRPr lang="en-US" sz="2100" b="1" dirty="0">
              <a:solidFill>
                <a:srgbClr val="000000"/>
              </a:solidFill>
              <a:latin typeface="Nunito Sans" pitchFamily="2" charset="0"/>
            </a:endParaRPr>
          </a:p>
          <a:p>
            <a:pPr marL="342900" indent="-342900">
              <a:lnSpc>
                <a:spcPct val="200000"/>
              </a:lnSpc>
              <a:buAutoNum type="arabicPeriod"/>
            </a:pPr>
            <a:r>
              <a:rPr lang="en-US" sz="2100" dirty="0">
                <a:latin typeface="Nunito Sans"/>
              </a:rPr>
              <a:t>Vi /etc/hosts</a:t>
            </a:r>
          </a:p>
          <a:p>
            <a:pPr marL="342900" indent="-342900">
              <a:lnSpc>
                <a:spcPct val="200000"/>
              </a:lnSpc>
            </a:pPr>
            <a:r>
              <a:rPr lang="en-US" sz="2100" dirty="0">
                <a:latin typeface="Nunito Sans"/>
              </a:rPr>
              <a:t>2.</a:t>
            </a:r>
          </a:p>
          <a:p>
            <a:pPr marL="342900" indent="-342900">
              <a:lnSpc>
                <a:spcPct val="200000"/>
              </a:lnSpc>
            </a:pPr>
            <a:endParaRPr lang="en-US" sz="2100" dirty="0">
              <a:latin typeface="Nunito Sans"/>
            </a:endParaRPr>
          </a:p>
          <a:p>
            <a:pPr marL="342900" indent="-342900">
              <a:lnSpc>
                <a:spcPct val="200000"/>
              </a:lnSpc>
            </a:pPr>
            <a:endParaRPr lang="en-US" sz="2100" dirty="0">
              <a:latin typeface="Nunito Sans"/>
            </a:endParaRPr>
          </a:p>
          <a:p>
            <a:pPr marL="342900" indent="-342900">
              <a:lnSpc>
                <a:spcPct val="200000"/>
              </a:lnSpc>
            </a:pPr>
            <a:r>
              <a:rPr lang="en-US" sz="2100" dirty="0">
                <a:latin typeface="Nunito Sans"/>
              </a:rPr>
              <a:t>3. Save it (wq!)</a:t>
            </a:r>
          </a:p>
          <a:p>
            <a:pPr marL="342900" indent="-342900">
              <a:lnSpc>
                <a:spcPct val="200000"/>
              </a:lnSpc>
              <a:buAutoNum type="arabicPeriod"/>
            </a:pPr>
            <a:endParaRPr lang="en-US" dirty="0"/>
          </a:p>
        </p:txBody>
      </p:sp>
      <p:pic>
        <p:nvPicPr>
          <p:cNvPr id="2051" name="Picture 3"/>
          <p:cNvPicPr>
            <a:picLocks noChangeAspect="1" noChangeArrowheads="1"/>
          </p:cNvPicPr>
          <p:nvPr/>
        </p:nvPicPr>
        <p:blipFill>
          <a:blip r:embed="rId4"/>
          <a:srcRect/>
          <a:stretch>
            <a:fillRect/>
          </a:stretch>
        </p:blipFill>
        <p:spPr bwMode="auto">
          <a:xfrm>
            <a:off x="653040" y="2292927"/>
            <a:ext cx="8612187" cy="182880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3862596"/>
          </a:xfrm>
          <a:prstGeom prst="rect">
            <a:avLst/>
          </a:prstGeom>
        </p:spPr>
        <p:txBody>
          <a:bodyPr wrap="square">
            <a:spAutoFit/>
          </a:bodyPr>
          <a:lstStyle/>
          <a:p>
            <a:r>
              <a:rPr lang="en-US" sz="2800" b="1" dirty="0">
                <a:solidFill>
                  <a:srgbClr val="000000"/>
                </a:solidFill>
                <a:latin typeface="Nunito Sans" pitchFamily="2" charset="0"/>
              </a:rPr>
              <a:t>Port Forwarding :</a:t>
            </a: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pic>
        <p:nvPicPr>
          <p:cNvPr id="3075" name="Picture 3"/>
          <p:cNvPicPr>
            <a:picLocks noChangeAspect="1" noChangeArrowheads="1"/>
          </p:cNvPicPr>
          <p:nvPr/>
        </p:nvPicPr>
        <p:blipFill>
          <a:blip r:embed="rId4"/>
          <a:srcRect/>
          <a:stretch>
            <a:fillRect/>
          </a:stretch>
        </p:blipFill>
        <p:spPr bwMode="auto">
          <a:xfrm>
            <a:off x="6012873" y="2126947"/>
            <a:ext cx="6080804" cy="3634178"/>
          </a:xfrm>
          <a:prstGeom prst="rect">
            <a:avLst/>
          </a:prstGeom>
          <a:noFill/>
          <a:ln w="9525">
            <a:noFill/>
            <a:miter lim="800000"/>
            <a:headEnd/>
            <a:tailEnd/>
          </a:ln>
          <a:effectLst/>
        </p:spPr>
      </p:pic>
      <p:pic>
        <p:nvPicPr>
          <p:cNvPr id="3" name="Picture 2">
            <a:extLst>
              <a:ext uri="{FF2B5EF4-FFF2-40B4-BE49-F238E27FC236}">
                <a16:creationId xmlns:a16="http://schemas.microsoft.com/office/drawing/2014/main" id="{1D6FA9BF-9DE7-5469-77AF-81DF15E4F692}"/>
              </a:ext>
            </a:extLst>
          </p:cNvPr>
          <p:cNvPicPr>
            <a:picLocks noChangeAspect="1"/>
          </p:cNvPicPr>
          <p:nvPr/>
        </p:nvPicPr>
        <p:blipFill>
          <a:blip r:embed="rId5"/>
          <a:stretch>
            <a:fillRect/>
          </a:stretch>
        </p:blipFill>
        <p:spPr>
          <a:xfrm>
            <a:off x="494486" y="1719756"/>
            <a:ext cx="5402379" cy="4377649"/>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3470134" y="1991447"/>
            <a:ext cx="10907041" cy="2875106"/>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US" sz="11500" b="1" dirty="0">
                <a:effectLst/>
                <a:latin typeface="Nunito Sans" pitchFamily="2" charset="0"/>
                <a:ea typeface="Times New Roman" panose="02020603050405020304" pitchFamily="18" charset="0"/>
                <a:cs typeface="Times New Roman" panose="02020603050405020304" pitchFamily="18" charset="0"/>
              </a:rPr>
              <a:t>MySQL</a:t>
            </a:r>
            <a:endParaRPr lang="en-IN" sz="115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4146829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755509" y="883618"/>
            <a:ext cx="10907041" cy="5280892"/>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What is SQL?</a:t>
            </a:r>
            <a:endParaRPr lang="en-IN" sz="2400" b="1" dirty="0">
              <a:effectLst/>
              <a:latin typeface="Nunito Sans" pitchFamily="2" charset="0"/>
              <a:ea typeface="Times New Roman" panose="02020603050405020304" pitchFamily="18" charset="0"/>
              <a:cs typeface="Times New Roman" panose="02020603050405020304" pitchFamily="18" charset="0"/>
            </a:endParaRPr>
          </a:p>
          <a:p>
            <a:pPr marL="30480" marR="30480" algn="just">
              <a:lnSpc>
                <a:spcPct val="150000"/>
              </a:lnSpc>
              <a:spcBef>
                <a:spcPts val="600"/>
              </a:spcBef>
              <a:spcAft>
                <a:spcPts val="720"/>
              </a:spcAft>
            </a:pPr>
            <a:r>
              <a:rPr lang="en-US" sz="2400" dirty="0">
                <a:solidFill>
                  <a:srgbClr val="000000"/>
                </a:solidFill>
                <a:effectLst/>
                <a:latin typeface="Nunito Sans" pitchFamily="2" charset="0"/>
                <a:ea typeface="Times New Roman" panose="02020603050405020304" pitchFamily="18" charset="0"/>
                <a:cs typeface="Times New Roman" panose="02020603050405020304" pitchFamily="18" charset="0"/>
              </a:rPr>
              <a:t>SQL is Structured Query Language, which is a computer language for storing, manipulating and retrieving data stored in a relational database.</a:t>
            </a:r>
            <a:endParaRPr lang="en-US" sz="2400" dirty="0">
              <a:solidFill>
                <a:srgbClr val="000000"/>
              </a:solidFill>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What is RDBMS?</a:t>
            </a:r>
            <a:endParaRPr lang="en-IN" sz="2400" b="1" dirty="0">
              <a:effectLst/>
              <a:latin typeface="Nunito Sans" pitchFamily="2" charset="0"/>
              <a:ea typeface="Times New Roman" panose="02020603050405020304" pitchFamily="18" charset="0"/>
              <a:cs typeface="Times New Roman" panose="02020603050405020304" pitchFamily="18" charset="0"/>
            </a:endParaRPr>
          </a:p>
          <a:p>
            <a:pPr marL="30480" marR="30480" algn="just">
              <a:lnSpc>
                <a:spcPct val="150000"/>
              </a:lnSpc>
              <a:spcBef>
                <a:spcPts val="600"/>
              </a:spcBef>
              <a:spcAft>
                <a:spcPts val="720"/>
              </a:spcAft>
            </a:pPr>
            <a:r>
              <a:rPr lang="en-US" sz="2400" dirty="0">
                <a:solidFill>
                  <a:srgbClr val="000000"/>
                </a:solidFill>
                <a:effectLst/>
                <a:latin typeface="Nunito Sans" pitchFamily="2" charset="0"/>
                <a:ea typeface="Times New Roman" panose="02020603050405020304" pitchFamily="18" charset="0"/>
                <a:cs typeface="Times New Roman" panose="02020603050405020304" pitchFamily="18" charset="0"/>
              </a:rPr>
              <a:t>RDBMS stands for Relational Database Management System. RDBMS is the basis for SQL, and for all modern database systems like MS SQL Server, IBM DB2, Oracle, MySQL, and Microsoft Access.</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30480" marR="30480" algn="just">
              <a:lnSpc>
                <a:spcPct val="150000"/>
              </a:lnSpc>
              <a:spcBef>
                <a:spcPts val="600"/>
              </a:spcBef>
              <a:spcAft>
                <a:spcPts val="720"/>
              </a:spcAft>
            </a:pP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36248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5516854"/>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dirty="0">
                <a:solidFill>
                  <a:srgbClr val="000000"/>
                </a:solidFill>
                <a:latin typeface="Nunito Sans" pitchFamily="2" charset="0"/>
              </a:rPr>
              <a:t>What is Data?</a:t>
            </a:r>
            <a:endParaRPr lang="en-US" sz="2500" b="1" i="0" dirty="0">
              <a:solidFill>
                <a:srgbClr val="000000"/>
              </a:solidFill>
              <a:effectLst/>
              <a:latin typeface="Nunito Sans" pitchFamily="2" charset="0"/>
            </a:endParaRPr>
          </a:p>
          <a:p>
            <a:pPr algn="l">
              <a:lnSpc>
                <a:spcPct val="150000"/>
              </a:lnSpc>
              <a:buFont typeface="Arial" pitchFamily="34" charset="0"/>
              <a:buChar char="•"/>
            </a:pPr>
            <a:r>
              <a:rPr lang="en-US" sz="2500" dirty="0">
                <a:latin typeface="Nunito Sans" pitchFamily="2" charset="0"/>
              </a:rPr>
              <a:t> </a:t>
            </a:r>
            <a:r>
              <a:rPr lang="en-US" sz="2000" dirty="0">
                <a:latin typeface="Nunito Sans" pitchFamily="2" charset="0"/>
              </a:rPr>
              <a:t>Collection of information is called Data.</a:t>
            </a:r>
          </a:p>
          <a:p>
            <a:pPr algn="l">
              <a:lnSpc>
                <a:spcPct val="150000"/>
              </a:lnSpc>
              <a:buFont typeface="Arial" pitchFamily="34" charset="0"/>
              <a:buChar char="•"/>
            </a:pPr>
            <a:r>
              <a:rPr lang="en-US" sz="2000" b="0" i="0" dirty="0">
                <a:effectLst/>
                <a:latin typeface="Nunito Sans" pitchFamily="2" charset="0"/>
              </a:rPr>
              <a:t>  Programs are designed to process and manipulate data, while data serves as the input to these programs and the output produced by them.</a:t>
            </a:r>
          </a:p>
          <a:p>
            <a:pPr algn="l">
              <a:lnSpc>
                <a:spcPct val="150000"/>
              </a:lnSpc>
              <a:buFont typeface="Arial" pitchFamily="34" charset="0"/>
              <a:buChar char="•"/>
            </a:pPr>
            <a:r>
              <a:rPr lang="en-US" sz="2000" dirty="0">
                <a:latin typeface="Nunito Sans" pitchFamily="2" charset="0"/>
              </a:rPr>
              <a:t>  A program, in the context of computing, refers to a set of instructions written in      programming language that defines a sequence of operations to be performed by a computer.</a:t>
            </a:r>
          </a:p>
          <a:p>
            <a:pPr algn="l">
              <a:lnSpc>
                <a:spcPct val="150000"/>
              </a:lnSpc>
              <a:buFont typeface="Arial" pitchFamily="34" charset="0"/>
              <a:buChar char="•"/>
            </a:pPr>
            <a:r>
              <a:rPr lang="en-US" sz="2000" b="0" i="0" dirty="0">
                <a:effectLst/>
                <a:latin typeface="Nunito Sans" pitchFamily="2" charset="0"/>
              </a:rPr>
              <a:t> Collection of program is called Application Software.</a:t>
            </a:r>
          </a:p>
          <a:p>
            <a:pPr algn="l">
              <a:lnSpc>
                <a:spcPct val="150000"/>
              </a:lnSpc>
            </a:pPr>
            <a:r>
              <a:rPr lang="en-US" sz="2000" dirty="0">
                <a:latin typeface="Nunito Sans" pitchFamily="2" charset="0"/>
              </a:rPr>
              <a:t>           &gt;System Software</a:t>
            </a:r>
          </a:p>
          <a:p>
            <a:pPr algn="l">
              <a:lnSpc>
                <a:spcPct val="150000"/>
              </a:lnSpc>
            </a:pPr>
            <a:r>
              <a:rPr lang="en-US" sz="2000" b="0" i="0" dirty="0">
                <a:effectLst/>
                <a:latin typeface="Nunito Sans" pitchFamily="2" charset="0"/>
              </a:rPr>
              <a:t>           &gt;Application Software</a:t>
            </a:r>
          </a:p>
          <a:p>
            <a:pPr algn="l">
              <a:lnSpc>
                <a:spcPct val="150000"/>
              </a:lnSpc>
              <a:buFont typeface="Arial" pitchFamily="34" charset="0"/>
              <a:buChar char="•"/>
            </a:pPr>
            <a:r>
              <a:rPr lang="en-US" sz="2000" dirty="0">
                <a:latin typeface="Nunito Sans" pitchFamily="2" charset="0"/>
              </a:rPr>
              <a:t>  Operating System = System Software</a:t>
            </a:r>
            <a:endParaRPr lang="en-US" sz="2000" b="0" i="0" dirty="0">
              <a:effectLst/>
              <a:latin typeface="Nunito Sans" pitchFamily="2" charset="0"/>
            </a:endParaRPr>
          </a:p>
          <a:p>
            <a:pPr>
              <a:lnSpc>
                <a:spcPct val="150000"/>
              </a:lnSpc>
              <a:defRPr/>
            </a:pP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465069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E740BC3-C41D-5B20-95B5-335AAB4AB9D2}"/>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AE9C34A0-360E-5ED8-0595-B9C1BD641F8D}"/>
              </a:ext>
            </a:extLst>
          </p:cNvPr>
          <p:cNvSpPr txBox="1"/>
          <p:nvPr/>
        </p:nvSpPr>
        <p:spPr>
          <a:xfrm>
            <a:off x="755509" y="883618"/>
            <a:ext cx="10907041" cy="5844637"/>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SQL Sub Languages</a:t>
            </a:r>
            <a:endParaRPr lang="en-US" sz="2400" b="1" dirty="0">
              <a:latin typeface="Nunito Sans" pitchFamily="2" charset="0"/>
              <a:ea typeface="Times New Roman" panose="02020603050405020304" pitchFamily="18" charset="0"/>
              <a:cs typeface="Times New Roman" panose="02020603050405020304" pitchFamily="18" charset="0"/>
            </a:endParaRPr>
          </a:p>
          <a:p>
            <a:pPr>
              <a:lnSpc>
                <a:spcPct val="115000"/>
              </a:lnSpc>
              <a:spcBef>
                <a:spcPts val="1000"/>
              </a:spcBef>
            </a:pPr>
            <a:r>
              <a:rPr lang="en-US" sz="2400" b="1" dirty="0">
                <a:effectLst/>
                <a:latin typeface="Nunito Sans" pitchFamily="2" charset="0"/>
                <a:ea typeface="Times New Roman" panose="02020603050405020304" pitchFamily="18" charset="0"/>
                <a:cs typeface="Times New Roman" panose="02020603050405020304" pitchFamily="18" charset="0"/>
              </a:rPr>
              <a:t>DDL - Data Definition Language</a:t>
            </a:r>
            <a:endParaRPr lang="en-IN" sz="2400" b="1" dirty="0">
              <a:effectLst/>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r>
              <a:rPr lang="en-US" sz="2400" dirty="0">
                <a:latin typeface="Nunito Sans" pitchFamily="2" charset="0"/>
                <a:ea typeface="Times New Roman" panose="02020603050405020304" pitchFamily="18" charset="0"/>
                <a:cs typeface="Times New Roman" panose="02020603050405020304" pitchFamily="18" charset="0"/>
              </a:rPr>
              <a:t>1. Create  2. Alter  3. Drop</a:t>
            </a:r>
          </a:p>
          <a:p>
            <a:pPr>
              <a:lnSpc>
                <a:spcPct val="115000"/>
              </a:lnSpc>
              <a:spcBef>
                <a:spcPts val="1000"/>
              </a:spcBef>
            </a:pPr>
            <a:r>
              <a:rPr lang="en-US" sz="2400" b="1" dirty="0">
                <a:effectLst/>
                <a:latin typeface="Nunito Sans" pitchFamily="2" charset="0"/>
                <a:ea typeface="Times New Roman" panose="02020603050405020304" pitchFamily="18" charset="0"/>
                <a:cs typeface="Times New Roman" panose="02020603050405020304" pitchFamily="18" charset="0"/>
              </a:rPr>
              <a:t>DML - Data Manipulation Language</a:t>
            </a:r>
            <a:endParaRPr lang="en-IN" sz="2400" b="1" dirty="0">
              <a:effectLst/>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r>
              <a:rPr lang="en-US" sz="2400" dirty="0">
                <a:latin typeface="Nunito Sans" pitchFamily="2" charset="0"/>
                <a:ea typeface="Times New Roman" panose="02020603050405020304" pitchFamily="18" charset="0"/>
                <a:cs typeface="Times New Roman" panose="02020603050405020304" pitchFamily="18" charset="0"/>
              </a:rPr>
              <a:t>1. Select  2. Insert  3. Delete  4. Update</a:t>
            </a:r>
          </a:p>
          <a:p>
            <a:pPr>
              <a:lnSpc>
                <a:spcPct val="115000"/>
              </a:lnSpc>
              <a:spcBef>
                <a:spcPts val="1000"/>
              </a:spcBef>
            </a:pPr>
            <a:r>
              <a:rPr lang="en-US" sz="2400" b="1" dirty="0">
                <a:effectLst/>
                <a:latin typeface="Nunito Sans" pitchFamily="2" charset="0"/>
                <a:ea typeface="Times New Roman" panose="02020603050405020304" pitchFamily="18" charset="0"/>
                <a:cs typeface="Times New Roman" panose="02020603050405020304" pitchFamily="18" charset="0"/>
              </a:rPr>
              <a:t>DCL - Data Control Language</a:t>
            </a:r>
            <a:endParaRPr lang="en-IN" sz="2400" b="1" dirty="0">
              <a:effectLst/>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r>
              <a:rPr lang="en-US" sz="2400" dirty="0">
                <a:latin typeface="Nunito Sans" pitchFamily="2" charset="0"/>
                <a:ea typeface="Times New Roman" panose="02020603050405020304" pitchFamily="18" charset="0"/>
                <a:cs typeface="Times New Roman" panose="02020603050405020304" pitchFamily="18" charset="0"/>
              </a:rPr>
              <a:t>1. Grant  2. Revoke</a:t>
            </a:r>
          </a:p>
          <a:p>
            <a:pPr>
              <a:lnSpc>
                <a:spcPct val="150000"/>
              </a:lnSpc>
              <a:spcAft>
                <a:spcPts val="1000"/>
              </a:spcAft>
            </a:pPr>
            <a:r>
              <a:rPr lang="en-US" sz="2400" b="1" dirty="0">
                <a:effectLst/>
                <a:latin typeface="Nunito Sans" pitchFamily="2" charset="0"/>
                <a:ea typeface="Times New Roman" panose="02020603050405020304" pitchFamily="18" charset="0"/>
              </a:rPr>
              <a:t>TCL - Transaction Control Language</a:t>
            </a:r>
          </a:p>
          <a:p>
            <a:pPr>
              <a:lnSpc>
                <a:spcPct val="150000"/>
              </a:lnSpc>
              <a:spcAft>
                <a:spcPts val="1000"/>
              </a:spcAft>
            </a:pPr>
            <a:r>
              <a:rPr lang="en-US" sz="2400" dirty="0">
                <a:latin typeface="Nunito Sans" pitchFamily="2" charset="0"/>
                <a:ea typeface="Times New Roman" panose="02020603050405020304" pitchFamily="18" charset="0"/>
                <a:cs typeface="Times New Roman" panose="02020603050405020304" pitchFamily="18" charset="0"/>
              </a:rPr>
              <a:t>1. Commit  2. Rollback  3. Savepoint</a:t>
            </a: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ED124B1A-2116-DF72-08AB-8FD39ED18BCA}"/>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2128D567-008E-865F-4CE5-A602290ED0A4}"/>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D90CAA31-1E83-9985-9E75-D41EF8F3E240}"/>
              </a:ext>
            </a:extLst>
          </p:cNvPr>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2547201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F30181A-78CD-7494-E518-931213CAEA16}"/>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D4885635-3A54-210B-90C1-D02061B5D63B}"/>
              </a:ext>
            </a:extLst>
          </p:cNvPr>
          <p:cNvSpPr txBox="1"/>
          <p:nvPr/>
        </p:nvSpPr>
        <p:spPr>
          <a:xfrm>
            <a:off x="755509" y="883618"/>
            <a:ext cx="10907041" cy="5638939"/>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Database Normalization</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30480" marR="30480" algn="just">
              <a:lnSpc>
                <a:spcPct val="115000"/>
              </a:lnSpc>
              <a:spcBef>
                <a:spcPts val="600"/>
              </a:spcBef>
              <a:spcAft>
                <a:spcPts val="720"/>
              </a:spcAft>
            </a:pPr>
            <a:r>
              <a:rPr lang="en-US" sz="2400" dirty="0">
                <a:effectLst/>
                <a:latin typeface="Nunito Sans" pitchFamily="2" charset="0"/>
                <a:ea typeface="Times New Roman" panose="02020603050405020304" pitchFamily="18" charset="0"/>
                <a:cs typeface="Times New Roman" panose="02020603050405020304" pitchFamily="18" charset="0"/>
              </a:rPr>
              <a:t>Database normalization is the process of efficiently organizing data in a database. There are two reasons of this normalization process −</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Wingdings" panose="05000000000000000000" pitchFamily="2" charset="2"/>
              <a:buChar char="q"/>
              <a:tabLst>
                <a:tab pos="457200" algn="l"/>
              </a:tabLst>
            </a:pPr>
            <a:r>
              <a:rPr lang="en-US" sz="2400" dirty="0">
                <a:effectLst/>
                <a:latin typeface="Nunito Sans" pitchFamily="2" charset="0"/>
                <a:ea typeface="Times New Roman" panose="02020603050405020304" pitchFamily="18" charset="0"/>
                <a:cs typeface="Times New Roman" panose="02020603050405020304" pitchFamily="18" charset="0"/>
              </a:rPr>
              <a:t>Eliminating redundant data, for example, storing the same data in more than one table.</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Wingdings" panose="05000000000000000000" pitchFamily="2" charset="2"/>
              <a:buChar char="q"/>
              <a:tabLst>
                <a:tab pos="457200" algn="l"/>
              </a:tabLst>
            </a:pPr>
            <a:r>
              <a:rPr lang="en-US" sz="2400" dirty="0">
                <a:effectLst/>
                <a:latin typeface="Nunito Sans" pitchFamily="2" charset="0"/>
                <a:ea typeface="Times New Roman" panose="02020603050405020304" pitchFamily="18" charset="0"/>
                <a:cs typeface="Times New Roman" panose="02020603050405020304" pitchFamily="18" charset="0"/>
              </a:rPr>
              <a:t>Ensuring data dependencies make sense.</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800100" indent="-342900">
              <a:lnSpc>
                <a:spcPct val="200000"/>
              </a:lnSpc>
              <a:spcAft>
                <a:spcPts val="420"/>
              </a:spcAft>
              <a:buFont typeface="Wingdings" panose="05000000000000000000" pitchFamily="2" charset="2"/>
              <a:buChar char="§"/>
            </a:pPr>
            <a:r>
              <a:rPr lang="en-US" sz="2400" strike="noStrike" dirty="0">
                <a:effectLst/>
                <a:latin typeface="Nunito Sans" pitchFamily="2"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First Normal Form (1NF)</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800100" indent="-342900">
              <a:lnSpc>
                <a:spcPct val="200000"/>
              </a:lnSpc>
              <a:spcAft>
                <a:spcPts val="420"/>
              </a:spcAft>
              <a:buFont typeface="Wingdings" panose="05000000000000000000" pitchFamily="2" charset="2"/>
              <a:buChar char="§"/>
            </a:pPr>
            <a:r>
              <a:rPr lang="en-US" sz="2400" strike="noStrike" dirty="0">
                <a:effectLst/>
                <a:latin typeface="Nunito Sans" pitchFamily="2"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Second Normal Form (2NF)</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800100" indent="-342900">
              <a:lnSpc>
                <a:spcPct val="200000"/>
              </a:lnSpc>
              <a:spcAft>
                <a:spcPts val="420"/>
              </a:spcAft>
              <a:buFont typeface="Wingdings" panose="05000000000000000000" pitchFamily="2" charset="2"/>
              <a:buChar char="§"/>
            </a:pPr>
            <a:r>
              <a:rPr lang="en-US" sz="2400" strike="noStrike" dirty="0">
                <a:effectLst/>
                <a:latin typeface="Nunito Sans" pitchFamily="2"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Third Normal Form (3NF)</a:t>
            </a: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C1356D1A-8321-18E6-5179-7B4761CFAC30}"/>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E2DBB4F4-FD64-D0FF-B5F7-33D61981C553}"/>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77A53E6D-92CC-1A7C-4EBB-2C4883E56BE8}"/>
              </a:ext>
            </a:extLst>
          </p:cNvPr>
          <p:cNvPicPr preferRelativeResize="0"/>
          <p:nvPr/>
        </p:nvPicPr>
        <p:blipFill rotWithShape="1">
          <a:blip r:embed="rId6"/>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3828571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F8CCAAE6-D2E7-BF0B-125E-3793A115B793}"/>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55CD4D1D-E063-E07C-3615-120375881489}"/>
              </a:ext>
            </a:extLst>
          </p:cNvPr>
          <p:cNvSpPr txBox="1"/>
          <p:nvPr/>
        </p:nvSpPr>
        <p:spPr>
          <a:xfrm>
            <a:off x="755509" y="883618"/>
            <a:ext cx="10907041" cy="2139007"/>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SQL – Datatypes</a:t>
            </a:r>
          </a:p>
          <a:p>
            <a:pPr>
              <a:lnSpc>
                <a:spcPct val="150000"/>
              </a:lnSpc>
              <a:spcAft>
                <a:spcPts val="1000"/>
              </a:spcAft>
            </a:pPr>
            <a:endParaRPr lang="en-US" sz="2400" b="1" dirty="0">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9BF4EE20-6B2B-6A90-E8A5-5A90D3DB188E}"/>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002E35AB-5935-A345-BEE5-3B5E6DF8AE2E}"/>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AE535461-51DC-05B3-257F-2CC4A43E0BA0}"/>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graphicFrame>
        <p:nvGraphicFramePr>
          <p:cNvPr id="3" name="Table 2">
            <a:extLst>
              <a:ext uri="{FF2B5EF4-FFF2-40B4-BE49-F238E27FC236}">
                <a16:creationId xmlns:a16="http://schemas.microsoft.com/office/drawing/2014/main" id="{D3B35426-D627-459F-AD41-4A03E6896D40}"/>
              </a:ext>
            </a:extLst>
          </p:cNvPr>
          <p:cNvGraphicFramePr>
            <a:graphicFrameLocks noGrp="1"/>
          </p:cNvGraphicFramePr>
          <p:nvPr>
            <p:extLst>
              <p:ext uri="{D42A27DB-BD31-4B8C-83A1-F6EECF244321}">
                <p14:modId xmlns:p14="http://schemas.microsoft.com/office/powerpoint/2010/main" val="661757909"/>
              </p:ext>
            </p:extLst>
          </p:nvPr>
        </p:nvGraphicFramePr>
        <p:xfrm>
          <a:off x="837234" y="1447776"/>
          <a:ext cx="10825316" cy="4775200"/>
        </p:xfrm>
        <a:graphic>
          <a:graphicData uri="http://schemas.openxmlformats.org/drawingml/2006/table">
            <a:tbl>
              <a:tblPr firstRow="1" bandRow="1">
                <a:tableStyleId>{21E4AEA4-8DFA-4A89-87EB-49C32662AFE0}</a:tableStyleId>
              </a:tblPr>
              <a:tblGrid>
                <a:gridCol w="2512499">
                  <a:extLst>
                    <a:ext uri="{9D8B030D-6E8A-4147-A177-3AD203B41FA5}">
                      <a16:colId xmlns:a16="http://schemas.microsoft.com/office/drawing/2014/main" val="53590869"/>
                    </a:ext>
                  </a:extLst>
                </a:gridCol>
                <a:gridCol w="8312817">
                  <a:extLst>
                    <a:ext uri="{9D8B030D-6E8A-4147-A177-3AD203B41FA5}">
                      <a16:colId xmlns:a16="http://schemas.microsoft.com/office/drawing/2014/main" val="2190929217"/>
                    </a:ext>
                  </a:extLst>
                </a:gridCol>
              </a:tblGrid>
              <a:tr h="0">
                <a:tc>
                  <a:txBody>
                    <a:bodyPr/>
                    <a:lstStyle/>
                    <a:p>
                      <a:pPr>
                        <a:lnSpc>
                          <a:spcPct val="115000"/>
                        </a:lnSpc>
                        <a:spcAft>
                          <a:spcPts val="1675"/>
                        </a:spcAft>
                      </a:pPr>
                      <a:r>
                        <a:rPr lang="en-US" sz="2000" b="1" u="none" dirty="0">
                          <a:solidFill>
                            <a:schemeClr val="tx1"/>
                          </a:solidFill>
                          <a:effectLst/>
                          <a:latin typeface="Nunito Sans" pitchFamily="2" charset="0"/>
                          <a:ea typeface="Times New Roman" panose="02020603050405020304" pitchFamily="18" charset="0"/>
                          <a:cs typeface="Times New Roman" panose="02020603050405020304" pitchFamily="18" charset="0"/>
                        </a:rPr>
                        <a:t>Datatype</a:t>
                      </a:r>
                      <a:endParaRPr lang="en-IN" sz="2000" b="1"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1"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a:t>
                      </a:r>
                      <a:endParaRPr lang="en-IN" sz="2000" b="1"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682038168"/>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INT</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integer values.</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4072652962"/>
                  </a:ext>
                </a:extLst>
              </a:tr>
              <a:tr h="471829">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FLOAT</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float values.</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077583602"/>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DOUBLE</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float values.</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207607895"/>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VARCHAR</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be used to store any characters and integers, basically a string.</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4273383154"/>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CHAR</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char values(single character).</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3664602224"/>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DATE</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date values.</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888148629"/>
                  </a:ext>
                </a:extLst>
              </a:tr>
              <a:tr h="370840">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TEXT</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rPr>
                        <a:t>used for columns which will store text which is generally long in length. For example, paragraph’s.</a:t>
                      </a:r>
                      <a:endParaRPr lang="en-IN" sz="2000" b="0" u="none"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602782853"/>
                  </a:ext>
                </a:extLst>
              </a:tr>
            </a:tbl>
          </a:graphicData>
        </a:graphic>
      </p:graphicFrame>
    </p:spTree>
    <p:extLst>
      <p:ext uri="{BB962C8B-B14F-4D97-AF65-F5344CB8AC3E}">
        <p14:creationId xmlns:p14="http://schemas.microsoft.com/office/powerpoint/2010/main" val="16856580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F6BC617-A6EC-FE74-EDB0-54CF135E710D}"/>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36B64130-52D3-AFCC-B567-1586DFE24604}"/>
              </a:ext>
            </a:extLst>
          </p:cNvPr>
          <p:cNvSpPr txBox="1"/>
          <p:nvPr/>
        </p:nvSpPr>
        <p:spPr>
          <a:xfrm>
            <a:off x="755509" y="883618"/>
            <a:ext cx="10907041" cy="2139007"/>
          </a:xfrm>
          <a:prstGeom prst="rect">
            <a:avLst/>
          </a:prstGeom>
          <a:noFill/>
          <a:ln>
            <a:noFill/>
          </a:ln>
        </p:spPr>
        <p:txBody>
          <a:bodyPr spcFirstLastPara="1" wrap="square" lIns="91425" tIns="45700" rIns="91425" bIns="45700" anchor="t" anchorCtr="0">
            <a:spAutoFit/>
          </a:bodyPr>
          <a:lstStyle/>
          <a:p>
            <a:pPr>
              <a:lnSpc>
                <a:spcPct val="150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SQL – Operators</a:t>
            </a:r>
          </a:p>
          <a:p>
            <a:pPr>
              <a:lnSpc>
                <a:spcPct val="150000"/>
              </a:lnSpc>
              <a:spcAft>
                <a:spcPts val="1000"/>
              </a:spcAft>
            </a:pPr>
            <a:endParaRPr lang="en-US" sz="2400" b="1" dirty="0">
              <a:latin typeface="Nunito Sans" pitchFamily="2" charset="0"/>
              <a:ea typeface="Times New Roman" panose="02020603050405020304" pitchFamily="18" charset="0"/>
              <a:cs typeface="Times New Roman" panose="02020603050405020304" pitchFamily="18" charset="0"/>
            </a:endParaRPr>
          </a:p>
          <a:p>
            <a:pPr>
              <a:lnSpc>
                <a:spcPct val="150000"/>
              </a:lnSpc>
              <a:spcAft>
                <a:spcPts val="1000"/>
              </a:spcAft>
            </a:pP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C63D6753-6A0F-AABC-D5F4-A1787BAA5A46}"/>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4D5A2C8A-783D-6F46-1D71-D393AA45E7C9}"/>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A4C6A169-BEB4-13D7-8C61-085E411B3262}"/>
              </a:ext>
            </a:extLst>
          </p:cNvPr>
          <p:cNvPicPr preferRelativeResize="0"/>
          <p:nvPr/>
        </p:nvPicPr>
        <p:blipFill rotWithShape="1">
          <a:blip r:embed="rId3"/>
          <a:srcRect/>
          <a:stretch>
            <a:fillRect/>
          </a:stretch>
        </p:blipFill>
        <p:spPr>
          <a:xfrm>
            <a:off x="9305886" y="6480000"/>
            <a:ext cx="2356664" cy="298800"/>
          </a:xfrm>
          <a:prstGeom prst="rect">
            <a:avLst/>
          </a:prstGeom>
          <a:noFill/>
          <a:ln>
            <a:noFill/>
          </a:ln>
        </p:spPr>
      </p:pic>
      <p:graphicFrame>
        <p:nvGraphicFramePr>
          <p:cNvPr id="3" name="Table 2">
            <a:extLst>
              <a:ext uri="{FF2B5EF4-FFF2-40B4-BE49-F238E27FC236}">
                <a16:creationId xmlns:a16="http://schemas.microsoft.com/office/drawing/2014/main" id="{E5C4074F-8B28-2FEC-00A2-DC39B8206B6A}"/>
              </a:ext>
            </a:extLst>
          </p:cNvPr>
          <p:cNvGraphicFramePr>
            <a:graphicFrameLocks noGrp="1"/>
          </p:cNvGraphicFramePr>
          <p:nvPr>
            <p:extLst>
              <p:ext uri="{D42A27DB-BD31-4B8C-83A1-F6EECF244321}">
                <p14:modId xmlns:p14="http://schemas.microsoft.com/office/powerpoint/2010/main" val="2771243292"/>
              </p:ext>
            </p:extLst>
          </p:nvPr>
        </p:nvGraphicFramePr>
        <p:xfrm>
          <a:off x="339232" y="1529438"/>
          <a:ext cx="11420149" cy="5136388"/>
        </p:xfrm>
        <a:graphic>
          <a:graphicData uri="http://schemas.openxmlformats.org/drawingml/2006/table">
            <a:tbl>
              <a:tblPr firstRow="1" bandRow="1">
                <a:tableStyleId>{21E4AEA4-8DFA-4A89-87EB-49C32662AFE0}</a:tableStyleId>
              </a:tblPr>
              <a:tblGrid>
                <a:gridCol w="1811487">
                  <a:extLst>
                    <a:ext uri="{9D8B030D-6E8A-4147-A177-3AD203B41FA5}">
                      <a16:colId xmlns:a16="http://schemas.microsoft.com/office/drawing/2014/main" val="53590869"/>
                    </a:ext>
                  </a:extLst>
                </a:gridCol>
                <a:gridCol w="9608662">
                  <a:extLst>
                    <a:ext uri="{9D8B030D-6E8A-4147-A177-3AD203B41FA5}">
                      <a16:colId xmlns:a16="http://schemas.microsoft.com/office/drawing/2014/main" val="2190929217"/>
                    </a:ext>
                  </a:extLst>
                </a:gridCol>
              </a:tblGrid>
              <a:tr h="423527">
                <a:tc>
                  <a:txBody>
                    <a:bodyPr/>
                    <a:lstStyle/>
                    <a:p>
                      <a:pPr>
                        <a:lnSpc>
                          <a:spcPct val="115000"/>
                        </a:lnSpc>
                        <a:spcAft>
                          <a:spcPts val="1675"/>
                        </a:spcAft>
                      </a:pPr>
                      <a:r>
                        <a:rPr lang="en-US" sz="1600" b="1">
                          <a:solidFill>
                            <a:schemeClr val="tx1"/>
                          </a:solidFill>
                          <a:effectLst/>
                          <a:latin typeface="Nunito Sans" pitchFamily="2" charset="0"/>
                          <a:ea typeface="Times New Roman" panose="02020603050405020304" pitchFamily="18" charset="0"/>
                          <a:cs typeface="Times New Roman" panose="02020603050405020304" pitchFamily="18" charset="0"/>
                        </a:rPr>
                        <a:t>Operator</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b="1">
                          <a:solidFill>
                            <a:schemeClr val="tx1"/>
                          </a:solidFill>
                          <a:effectLst/>
                          <a:latin typeface="Nunito Sans" pitchFamily="2" charset="0"/>
                          <a:ea typeface="Times New Roman" panose="02020603050405020304" pitchFamily="18" charset="0"/>
                          <a:cs typeface="Times New Roman" panose="02020603050405020304" pitchFamily="18" charset="0"/>
                        </a:rPr>
                        <a:t>Description</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682038168"/>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Equal to</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4072652962"/>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Not Equal to</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077583602"/>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&lt; </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Less than</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207607895"/>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&gt; </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Greater than</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4273383154"/>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&lt;=</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Less than or Equal to</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3664602224"/>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&gt;=</a:t>
                      </a:r>
                      <a:endParaRPr lang="en-IN" sz="160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Greater than or Equal to</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888148629"/>
                  </a:ext>
                </a:extLst>
              </a:tr>
              <a:tr h="423527">
                <a:tc>
                  <a:txBody>
                    <a:bodyPr/>
                    <a:lstStyle/>
                    <a:p>
                      <a:pPr>
                        <a:lnSpc>
                          <a:spcPct val="115000"/>
                        </a:lnSpc>
                        <a:spcAft>
                          <a:spcPts val="1675"/>
                        </a:spcAft>
                      </a:pPr>
                      <a:r>
                        <a:rPr lang="en-US" sz="1600">
                          <a:solidFill>
                            <a:schemeClr val="tx1"/>
                          </a:solidFill>
                          <a:effectLst/>
                          <a:latin typeface="Nunito Sans" pitchFamily="2" charset="0"/>
                          <a:ea typeface="Times New Roman" panose="02020603050405020304" pitchFamily="18" charset="0"/>
                          <a:cs typeface="Times New Roman" panose="02020603050405020304" pitchFamily="18" charset="0"/>
                        </a:rPr>
                        <a:t>BETWEEN, Not BETWEEN</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Between a specified range of values</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602782853"/>
                  </a:ext>
                </a:extLst>
              </a:tr>
              <a:tr h="423527">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LIKE</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This is used to search for a pattern in value.</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3928992267"/>
                  </a:ext>
                </a:extLst>
              </a:tr>
              <a:tr h="423527">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IN, Not IN</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In a given set of values</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3673755996"/>
                  </a:ext>
                </a:extLst>
              </a:tr>
              <a:tr h="423527">
                <a:tc>
                  <a:txBody>
                    <a:bodyPr/>
                    <a:lstStyle/>
                    <a:p>
                      <a:pPr>
                        <a:lnSpc>
                          <a:spcPct val="115000"/>
                        </a:lnSpc>
                        <a:spcAft>
                          <a:spcPts val="1675"/>
                        </a:spcAft>
                      </a:pPr>
                      <a:r>
                        <a:rPr lang="en-US" sz="1600" dirty="0">
                          <a:solidFill>
                            <a:schemeClr val="tx1"/>
                          </a:solidFill>
                          <a:effectLst/>
                          <a:latin typeface="Nunito Sans" pitchFamily="2" charset="0"/>
                          <a:ea typeface="Times New Roman" panose="02020603050405020304" pitchFamily="18" charset="0"/>
                          <a:cs typeface="Times New Roman" panose="02020603050405020304" pitchFamily="18" charset="0"/>
                        </a:rPr>
                        <a:t>Union, Union All</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tc>
                  <a:txBody>
                    <a:bodyPr/>
                    <a:lstStyle/>
                    <a:p>
                      <a:pPr>
                        <a:lnSpc>
                          <a:spcPct val="115000"/>
                        </a:lnSpc>
                        <a:spcAft>
                          <a:spcPts val="1675"/>
                        </a:spcAft>
                      </a:pPr>
                      <a:r>
                        <a:rPr lang="en-US" sz="1600" kern="1200" dirty="0">
                          <a:solidFill>
                            <a:schemeClr val="dk1"/>
                          </a:solidFill>
                          <a:effectLst/>
                          <a:latin typeface="Nunito Sans" pitchFamily="2" charset="0"/>
                          <a:ea typeface="+mn-ea"/>
                          <a:cs typeface="+mn-cs"/>
                        </a:rPr>
                        <a:t>used to combine the result-set of two or more SELECT statements.</a:t>
                      </a:r>
                      <a:endParaRPr lang="en-IN" sz="1600" dirty="0">
                        <a:solidFill>
                          <a:schemeClr val="tx1"/>
                        </a:solidFill>
                        <a:effectLst/>
                        <a:latin typeface="Nunito Sans" pitchFamily="2" charset="0"/>
                        <a:ea typeface="Times New Roman" panose="02020603050405020304" pitchFamily="18" charset="0"/>
                        <a:cs typeface="Times New Roman" panose="02020603050405020304" pitchFamily="18" charset="0"/>
                      </a:endParaRPr>
                    </a:p>
                  </a:txBody>
                  <a:tcPr marL="85090" marR="85090" marT="85090" marB="85090"/>
                </a:tc>
                <a:extLst>
                  <a:ext uri="{0D108BD9-81ED-4DB2-BD59-A6C34878D82A}">
                    <a16:rowId xmlns:a16="http://schemas.microsoft.com/office/drawing/2014/main" val="1273178988"/>
                  </a:ext>
                </a:extLst>
              </a:tr>
            </a:tbl>
          </a:graphicData>
        </a:graphic>
      </p:graphicFrame>
    </p:spTree>
    <p:extLst>
      <p:ext uri="{BB962C8B-B14F-4D97-AF65-F5344CB8AC3E}">
        <p14:creationId xmlns:p14="http://schemas.microsoft.com/office/powerpoint/2010/main" val="631747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63A1322A-A71B-D301-FB92-CC817DC3F8DF}"/>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FA27169B-428B-ECCF-09B1-9D0206765196}"/>
              </a:ext>
            </a:extLst>
          </p:cNvPr>
          <p:cNvSpPr txBox="1"/>
          <p:nvPr/>
        </p:nvSpPr>
        <p:spPr>
          <a:xfrm>
            <a:off x="755509" y="883618"/>
            <a:ext cx="11328336" cy="5482999"/>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SQL Constraints</a:t>
            </a:r>
            <a:endParaRPr lang="en-IN" sz="2400" dirty="0">
              <a:effectLst/>
              <a:latin typeface="Nunito Sans" pitchFamily="2" charset="0"/>
              <a:ea typeface="Times New Roman" panose="02020603050405020304" pitchFamily="18" charset="0"/>
              <a:cs typeface="Times New Roman" panose="02020603050405020304" pitchFamily="18" charset="0"/>
            </a:endParaRPr>
          </a:p>
          <a:p>
            <a:pPr marL="30480" marR="30480" algn="just">
              <a:lnSpc>
                <a:spcPct val="115000"/>
              </a:lnSpc>
              <a:spcBef>
                <a:spcPts val="600"/>
              </a:spcBef>
              <a:spcAft>
                <a:spcPts val="720"/>
              </a:spcAft>
            </a:pPr>
            <a:r>
              <a:rPr lang="en-US" sz="2200" dirty="0">
                <a:effectLst/>
                <a:latin typeface="Nunito Sans" pitchFamily="2" charset="0"/>
                <a:ea typeface="Times New Roman" panose="02020603050405020304" pitchFamily="18" charset="0"/>
                <a:cs typeface="Times New Roman" panose="02020603050405020304" pitchFamily="18" charset="0"/>
              </a:rPr>
              <a:t>Constraints are the rules enforced on data columns on a table.</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NOT NULL Constraint</a:t>
            </a:r>
            <a:r>
              <a:rPr lang="en-US" sz="2200" dirty="0">
                <a:effectLst/>
                <a:latin typeface="Nunito Sans" pitchFamily="2" charset="0"/>
                <a:ea typeface="Times New Roman" panose="02020603050405020304" pitchFamily="18" charset="0"/>
                <a:cs typeface="Times New Roman" panose="02020603050405020304" pitchFamily="18" charset="0"/>
              </a:rPr>
              <a:t> − Ensures that a column cannot have a NULL value.</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DEFAULT Constraint</a:t>
            </a:r>
            <a:r>
              <a:rPr lang="en-US" sz="2200" dirty="0">
                <a:effectLst/>
                <a:latin typeface="Nunito Sans" pitchFamily="2" charset="0"/>
                <a:ea typeface="Times New Roman" panose="02020603050405020304" pitchFamily="18" charset="0"/>
                <a:cs typeface="Times New Roman" panose="02020603050405020304" pitchFamily="18" charset="0"/>
              </a:rPr>
              <a:t> − Provides a default value for a column when none is specified.</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UNIQUE Constraint</a:t>
            </a:r>
            <a:r>
              <a:rPr lang="en-US" sz="2200" dirty="0">
                <a:effectLst/>
                <a:latin typeface="Nunito Sans" pitchFamily="2" charset="0"/>
                <a:ea typeface="Times New Roman" panose="02020603050405020304" pitchFamily="18" charset="0"/>
                <a:cs typeface="Times New Roman" panose="02020603050405020304" pitchFamily="18" charset="0"/>
              </a:rPr>
              <a:t> − Ensures that all the values in a column are different.</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PRIMARY Key</a:t>
            </a:r>
            <a:r>
              <a:rPr lang="en-US" sz="2200" dirty="0">
                <a:effectLst/>
                <a:latin typeface="Nunito Sans" pitchFamily="2" charset="0"/>
                <a:ea typeface="Times New Roman" panose="02020603050405020304" pitchFamily="18" charset="0"/>
                <a:cs typeface="Times New Roman" panose="02020603050405020304" pitchFamily="18" charset="0"/>
              </a:rPr>
              <a:t> − Uniquely identifies each row/record in a database table.</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FOREIGN Key</a:t>
            </a:r>
            <a:r>
              <a:rPr lang="en-US" sz="2200" dirty="0">
                <a:effectLst/>
                <a:latin typeface="Nunito Sans" pitchFamily="2" charset="0"/>
                <a:ea typeface="Times New Roman" panose="02020603050405020304" pitchFamily="18" charset="0"/>
                <a:cs typeface="Times New Roman" panose="02020603050405020304" pitchFamily="18" charset="0"/>
              </a:rPr>
              <a:t> − Uniquely identifies a row/record in any another database table.</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CHECK Constraint</a:t>
            </a:r>
            <a:r>
              <a:rPr lang="en-US" sz="2200" dirty="0">
                <a:effectLst/>
                <a:latin typeface="Nunito Sans" pitchFamily="2" charset="0"/>
                <a:ea typeface="Times New Roman" panose="02020603050405020304" pitchFamily="18" charset="0"/>
                <a:cs typeface="Times New Roman" panose="02020603050405020304" pitchFamily="18" charset="0"/>
              </a:rPr>
              <a:t> − The CHECK constraint ensures that all values in a column satisfy certain conditions.</a:t>
            </a:r>
            <a:endParaRPr lang="en-IN" sz="2200" dirty="0">
              <a:effectLst/>
              <a:latin typeface="Nunito Sans" pitchFamily="2" charset="0"/>
              <a:ea typeface="Times New Roman" panose="02020603050405020304" pitchFamily="18" charset="0"/>
              <a:cs typeface="Times New Roman" panose="02020603050405020304" pitchFamily="18" charset="0"/>
            </a:endParaRPr>
          </a:p>
          <a:p>
            <a:pPr marL="342900" marR="30480" lvl="0" indent="-342900" algn="just">
              <a:lnSpc>
                <a:spcPct val="115000"/>
              </a:lnSpc>
              <a:spcBef>
                <a:spcPts val="600"/>
              </a:spcBef>
              <a:spcAft>
                <a:spcPts val="720"/>
              </a:spcAft>
              <a:buSzPts val="1000"/>
              <a:buFont typeface="Symbol" panose="05050102010706020507" pitchFamily="18" charset="2"/>
              <a:buChar char=""/>
              <a:tabLst>
                <a:tab pos="457200" algn="l"/>
              </a:tabLst>
            </a:pPr>
            <a:r>
              <a:rPr lang="en-US" sz="2200" strike="noStrike" dirty="0">
                <a:effectLst/>
                <a:latin typeface="Nunito Sans" pitchFamily="2"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INDEX</a:t>
            </a:r>
            <a:r>
              <a:rPr lang="en-US" sz="2200" dirty="0">
                <a:effectLst/>
                <a:latin typeface="Nunito Sans" pitchFamily="2" charset="0"/>
                <a:ea typeface="Times New Roman" panose="02020603050405020304" pitchFamily="18" charset="0"/>
                <a:cs typeface="Times New Roman" panose="02020603050405020304" pitchFamily="18" charset="0"/>
              </a:rPr>
              <a:t> − Used to create and retrieve data from the database very quickly.</a:t>
            </a:r>
            <a:endParaRPr lang="en-IN" sz="22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8CC0D0E2-B360-81B7-7EBB-5D3132027558}"/>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0ADB690D-108D-1137-79E7-BD14FF977C33}"/>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232BEB42-EEA8-083E-153D-8E1090220535}"/>
              </a:ext>
            </a:extLst>
          </p:cNvPr>
          <p:cNvPicPr preferRelativeResize="0"/>
          <p:nvPr/>
        </p:nvPicPr>
        <p:blipFill rotWithShape="1">
          <a:blip r:embed="rId10"/>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3016379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BF764D7-C6FB-FB99-884E-4421DDCDFC55}"/>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99493802-B688-CF1E-47ED-0FE99EE4452B}"/>
              </a:ext>
            </a:extLst>
          </p:cNvPr>
          <p:cNvSpPr txBox="1"/>
          <p:nvPr/>
        </p:nvSpPr>
        <p:spPr>
          <a:xfrm>
            <a:off x="755509" y="883618"/>
            <a:ext cx="11328336" cy="645264"/>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Difference Between Drop, Delete and Truncate</a:t>
            </a: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4CE7990D-FB8E-D26A-608D-68A01E32E8CD}"/>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FEDC1EE4-A630-84DF-E994-8FA4C03CD0B7}"/>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E04EF2C9-721F-EF6A-4D98-179F40845A67}"/>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graphicFrame>
        <p:nvGraphicFramePr>
          <p:cNvPr id="4" name="Table 3">
            <a:extLst>
              <a:ext uri="{FF2B5EF4-FFF2-40B4-BE49-F238E27FC236}">
                <a16:creationId xmlns:a16="http://schemas.microsoft.com/office/drawing/2014/main" id="{A23ACBBF-8614-7F70-8780-02A08F6C1E9E}"/>
              </a:ext>
            </a:extLst>
          </p:cNvPr>
          <p:cNvGraphicFramePr>
            <a:graphicFrameLocks noGrp="1"/>
          </p:cNvGraphicFramePr>
          <p:nvPr/>
        </p:nvGraphicFramePr>
        <p:xfrm>
          <a:off x="647354" y="1528882"/>
          <a:ext cx="10787478" cy="4557500"/>
        </p:xfrm>
        <a:graphic>
          <a:graphicData uri="http://schemas.openxmlformats.org/drawingml/2006/table">
            <a:tbl>
              <a:tblPr firstRow="1" bandRow="1">
                <a:tableStyleId>{21E4AEA4-8DFA-4A89-87EB-49C32662AFE0}</a:tableStyleId>
              </a:tblPr>
              <a:tblGrid>
                <a:gridCol w="3595826">
                  <a:extLst>
                    <a:ext uri="{9D8B030D-6E8A-4147-A177-3AD203B41FA5}">
                      <a16:colId xmlns:a16="http://schemas.microsoft.com/office/drawing/2014/main" val="2902378843"/>
                    </a:ext>
                  </a:extLst>
                </a:gridCol>
                <a:gridCol w="3595826">
                  <a:extLst>
                    <a:ext uri="{9D8B030D-6E8A-4147-A177-3AD203B41FA5}">
                      <a16:colId xmlns:a16="http://schemas.microsoft.com/office/drawing/2014/main" val="2582338930"/>
                    </a:ext>
                  </a:extLst>
                </a:gridCol>
                <a:gridCol w="3595826">
                  <a:extLst>
                    <a:ext uri="{9D8B030D-6E8A-4147-A177-3AD203B41FA5}">
                      <a16:colId xmlns:a16="http://schemas.microsoft.com/office/drawing/2014/main" val="2030010776"/>
                    </a:ext>
                  </a:extLst>
                </a:gridCol>
              </a:tblGrid>
              <a:tr h="367429">
                <a:tc>
                  <a:txBody>
                    <a:bodyPr/>
                    <a:lstStyle/>
                    <a:p>
                      <a:r>
                        <a:rPr lang="en-US" sz="2200" dirty="0">
                          <a:solidFill>
                            <a:schemeClr val="tx1"/>
                          </a:solidFill>
                          <a:latin typeface="Nunito Sans" pitchFamily="2" charset="0"/>
                        </a:rPr>
                        <a:t>Delete</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Truncate</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Drop</a:t>
                      </a:r>
                      <a:endParaRPr lang="en-IN" sz="2200" dirty="0">
                        <a:solidFill>
                          <a:schemeClr val="tx1"/>
                        </a:solidFill>
                        <a:latin typeface="Nunito Sans" pitchFamily="2" charset="0"/>
                      </a:endParaRPr>
                    </a:p>
                  </a:txBody>
                  <a:tcPr/>
                </a:tc>
                <a:extLst>
                  <a:ext uri="{0D108BD9-81ED-4DB2-BD59-A6C34878D82A}">
                    <a16:rowId xmlns:a16="http://schemas.microsoft.com/office/drawing/2014/main" val="2627640237"/>
                  </a:ext>
                </a:extLst>
              </a:tr>
              <a:tr h="656123">
                <a:tc>
                  <a:txBody>
                    <a:bodyPr/>
                    <a:lstStyle/>
                    <a:p>
                      <a:r>
                        <a:rPr lang="en-US" sz="2200" dirty="0">
                          <a:solidFill>
                            <a:schemeClr val="tx1"/>
                          </a:solidFill>
                          <a:latin typeface="Nunito Sans" pitchFamily="2" charset="0"/>
                        </a:rPr>
                        <a:t>Delete is a DML command</a:t>
                      </a:r>
                      <a:endParaRPr lang="en-IN" sz="2200" dirty="0">
                        <a:solidFill>
                          <a:schemeClr val="tx1"/>
                        </a:solidFill>
                        <a:latin typeface="Nunito Sans"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latin typeface="Nunito Sans" pitchFamily="2" charset="0"/>
                        </a:rPr>
                        <a:t>Delete is a DDL command</a:t>
                      </a:r>
                      <a:endParaRPr lang="en-IN" sz="2200" dirty="0">
                        <a:solidFill>
                          <a:schemeClr val="tx1"/>
                        </a:solidFill>
                        <a:latin typeface="Nunito Sans"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latin typeface="Nunito Sans" pitchFamily="2" charset="0"/>
                        </a:rPr>
                        <a:t>Delete is a DDL command</a:t>
                      </a:r>
                      <a:endParaRPr lang="en-IN" sz="2200" dirty="0">
                        <a:solidFill>
                          <a:schemeClr val="tx1"/>
                        </a:solidFill>
                        <a:latin typeface="Nunito Sans" pitchFamily="2" charset="0"/>
                      </a:endParaRPr>
                    </a:p>
                  </a:txBody>
                  <a:tcPr/>
                </a:tc>
                <a:extLst>
                  <a:ext uri="{0D108BD9-81ED-4DB2-BD59-A6C34878D82A}">
                    <a16:rowId xmlns:a16="http://schemas.microsoft.com/office/drawing/2014/main" val="1532989430"/>
                  </a:ext>
                </a:extLst>
              </a:tr>
              <a:tr h="1233512">
                <a:tc>
                  <a:txBody>
                    <a:bodyPr/>
                    <a:lstStyle/>
                    <a:p>
                      <a:r>
                        <a:rPr lang="en-US" sz="2200" dirty="0">
                          <a:solidFill>
                            <a:schemeClr val="tx1"/>
                          </a:solidFill>
                          <a:latin typeface="Nunito Sans" pitchFamily="2" charset="0"/>
                        </a:rPr>
                        <a:t>Delete is used to delete the particular records in the table</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Truncate is used to delete the entire table data and keep the table structure as it is</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Drop is used to drop the entire table data with structure</a:t>
                      </a:r>
                      <a:endParaRPr lang="en-IN" sz="2200" dirty="0">
                        <a:solidFill>
                          <a:schemeClr val="tx1"/>
                        </a:solidFill>
                        <a:latin typeface="Nunito Sans" pitchFamily="2" charset="0"/>
                      </a:endParaRPr>
                    </a:p>
                  </a:txBody>
                  <a:tcPr/>
                </a:tc>
                <a:extLst>
                  <a:ext uri="{0D108BD9-81ED-4DB2-BD59-A6C34878D82A}">
                    <a16:rowId xmlns:a16="http://schemas.microsoft.com/office/drawing/2014/main" val="2804212507"/>
                  </a:ext>
                </a:extLst>
              </a:tr>
              <a:tr h="944817">
                <a:tc>
                  <a:txBody>
                    <a:bodyPr/>
                    <a:lstStyle/>
                    <a:p>
                      <a:r>
                        <a:rPr lang="en-US" sz="2200" dirty="0">
                          <a:solidFill>
                            <a:schemeClr val="tx1"/>
                          </a:solidFill>
                          <a:latin typeface="Nunito Sans" pitchFamily="2" charset="0"/>
                        </a:rPr>
                        <a:t>Delete statement use the where clause to delete particular records</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Truncate can’t use with where clause</a:t>
                      </a:r>
                      <a:endParaRPr lang="en-IN" sz="2200" dirty="0">
                        <a:solidFill>
                          <a:schemeClr val="tx1"/>
                        </a:solidFill>
                        <a:latin typeface="Nunito Sans"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latin typeface="Nunito Sans" pitchFamily="2" charset="0"/>
                        </a:rPr>
                        <a:t>Drop can’t use with where clause</a:t>
                      </a:r>
                      <a:endParaRPr lang="en-IN" sz="2200" dirty="0">
                        <a:solidFill>
                          <a:schemeClr val="tx1"/>
                        </a:solidFill>
                        <a:latin typeface="Nunito Sans" pitchFamily="2" charset="0"/>
                      </a:endParaRPr>
                    </a:p>
                    <a:p>
                      <a:endParaRPr lang="en-IN" sz="2200" dirty="0">
                        <a:solidFill>
                          <a:schemeClr val="tx1"/>
                        </a:solidFill>
                        <a:latin typeface="Nunito Sans" pitchFamily="2" charset="0"/>
                      </a:endParaRPr>
                    </a:p>
                  </a:txBody>
                  <a:tcPr/>
                </a:tc>
                <a:extLst>
                  <a:ext uri="{0D108BD9-81ED-4DB2-BD59-A6C34878D82A}">
                    <a16:rowId xmlns:a16="http://schemas.microsoft.com/office/drawing/2014/main" val="1837916878"/>
                  </a:ext>
                </a:extLst>
              </a:tr>
              <a:tr h="944817">
                <a:tc>
                  <a:txBody>
                    <a:bodyPr/>
                    <a:lstStyle/>
                    <a:p>
                      <a:r>
                        <a:rPr lang="en-US" sz="2200" dirty="0">
                          <a:solidFill>
                            <a:schemeClr val="tx1"/>
                          </a:solidFill>
                          <a:latin typeface="Nunito Sans" pitchFamily="2" charset="0"/>
                        </a:rPr>
                        <a:t>Delete statement can be rollback before the commit</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Can’t rollback</a:t>
                      </a:r>
                      <a:endParaRPr lang="en-IN" sz="2200" dirty="0">
                        <a:solidFill>
                          <a:schemeClr val="tx1"/>
                        </a:solidFill>
                        <a:latin typeface="Nunito Sans" pitchFamily="2" charset="0"/>
                      </a:endParaRPr>
                    </a:p>
                  </a:txBody>
                  <a:tcPr/>
                </a:tc>
                <a:tc>
                  <a:txBody>
                    <a:bodyPr/>
                    <a:lstStyle/>
                    <a:p>
                      <a:r>
                        <a:rPr lang="en-US" sz="2200" dirty="0">
                          <a:solidFill>
                            <a:schemeClr val="tx1"/>
                          </a:solidFill>
                          <a:latin typeface="Nunito Sans" pitchFamily="2" charset="0"/>
                        </a:rPr>
                        <a:t>Can’t rollback</a:t>
                      </a:r>
                      <a:endParaRPr lang="en-IN" sz="2200" dirty="0">
                        <a:solidFill>
                          <a:schemeClr val="tx1"/>
                        </a:solidFill>
                        <a:latin typeface="Nunito Sans" pitchFamily="2" charset="0"/>
                      </a:endParaRPr>
                    </a:p>
                  </a:txBody>
                  <a:tcPr/>
                </a:tc>
                <a:extLst>
                  <a:ext uri="{0D108BD9-81ED-4DB2-BD59-A6C34878D82A}">
                    <a16:rowId xmlns:a16="http://schemas.microsoft.com/office/drawing/2014/main" val="3745970441"/>
                  </a:ext>
                </a:extLst>
              </a:tr>
            </a:tbl>
          </a:graphicData>
        </a:graphic>
      </p:graphicFrame>
    </p:spTree>
    <p:extLst>
      <p:ext uri="{BB962C8B-B14F-4D97-AF65-F5344CB8AC3E}">
        <p14:creationId xmlns:p14="http://schemas.microsoft.com/office/powerpoint/2010/main" val="7510673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05FA030-126F-BCB0-EE93-BC0ADF33CC23}"/>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0086134B-6689-8CA1-377C-597AE06884FD}"/>
              </a:ext>
            </a:extLst>
          </p:cNvPr>
          <p:cNvSpPr txBox="1"/>
          <p:nvPr/>
        </p:nvSpPr>
        <p:spPr>
          <a:xfrm>
            <a:off x="755509" y="883618"/>
            <a:ext cx="11328336" cy="5774874"/>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SQL Aggregate Functions</a:t>
            </a:r>
            <a:endParaRPr lang="en-US" sz="2400" dirty="0">
              <a:effectLst/>
              <a:latin typeface="Nunito Sans" pitchFamily="2" charset="0"/>
              <a:ea typeface="Times New Roman" panose="02020603050405020304" pitchFamily="18" charset="0"/>
              <a:cs typeface="Times New Roman" panose="02020603050405020304" pitchFamily="18" charset="0"/>
            </a:endParaRPr>
          </a:p>
          <a:p>
            <a:pPr marL="342900" indent="-342900">
              <a:lnSpc>
                <a:spcPct val="250000"/>
              </a:lnSpc>
              <a:spcAft>
                <a:spcPts val="1000"/>
              </a:spcAft>
              <a:buFont typeface="Arial" panose="020B0604020202020204" pitchFamily="34" charset="0"/>
              <a:buChar char="•"/>
            </a:pPr>
            <a:r>
              <a:rPr lang="en-US" sz="2400" b="1" dirty="0">
                <a:effectLst/>
                <a:latin typeface="Nunito Sans" pitchFamily="2" charset="0"/>
                <a:ea typeface="Times New Roman" panose="02020603050405020304" pitchFamily="18" charset="0"/>
                <a:cs typeface="Times New Roman" panose="02020603050405020304" pitchFamily="18" charset="0"/>
              </a:rPr>
              <a:t>COUNT </a:t>
            </a:r>
            <a:r>
              <a:rPr lang="en-US" sz="2400" dirty="0">
                <a:effectLst/>
                <a:latin typeface="Nunito Sans" pitchFamily="2" charset="0"/>
                <a:ea typeface="Times New Roman" panose="02020603050405020304" pitchFamily="18" charset="0"/>
                <a:cs typeface="Times New Roman" panose="02020603050405020304" pitchFamily="18" charset="0"/>
              </a:rPr>
              <a:t>- counts how many rows are in a particular column.</a:t>
            </a:r>
          </a:p>
          <a:p>
            <a:pPr marL="342900" indent="-342900">
              <a:lnSpc>
                <a:spcPct val="250000"/>
              </a:lnSpc>
              <a:spcAft>
                <a:spcPts val="1000"/>
              </a:spcAft>
              <a:buFont typeface="Arial" panose="020B0604020202020204" pitchFamily="34" charset="0"/>
              <a:buChar char="•"/>
            </a:pPr>
            <a:r>
              <a:rPr lang="en-US" sz="2400" b="1" dirty="0">
                <a:effectLst/>
                <a:latin typeface="Nunito Sans" pitchFamily="2" charset="0"/>
                <a:ea typeface="Times New Roman" panose="02020603050405020304" pitchFamily="18" charset="0"/>
                <a:cs typeface="Times New Roman" panose="02020603050405020304" pitchFamily="18" charset="0"/>
              </a:rPr>
              <a:t>SUM -</a:t>
            </a:r>
            <a:r>
              <a:rPr lang="en-US" sz="2400" dirty="0">
                <a:effectLst/>
                <a:latin typeface="Nunito Sans" pitchFamily="2" charset="0"/>
                <a:ea typeface="Times New Roman" panose="02020603050405020304" pitchFamily="18" charset="0"/>
                <a:cs typeface="Times New Roman" panose="02020603050405020304" pitchFamily="18" charset="0"/>
              </a:rPr>
              <a:t> adds together all the values in a particular column.</a:t>
            </a:r>
          </a:p>
          <a:p>
            <a:pPr marL="342900" indent="-342900">
              <a:lnSpc>
                <a:spcPct val="250000"/>
              </a:lnSpc>
              <a:spcAft>
                <a:spcPts val="1000"/>
              </a:spcAft>
              <a:buFont typeface="Arial" panose="020B0604020202020204" pitchFamily="34" charset="0"/>
              <a:buChar char="•"/>
            </a:pPr>
            <a:r>
              <a:rPr lang="en-US" sz="2400" b="1" dirty="0">
                <a:effectLst/>
                <a:latin typeface="Nunito Sans" pitchFamily="2" charset="0"/>
                <a:ea typeface="Times New Roman" panose="02020603050405020304" pitchFamily="18" charset="0"/>
                <a:cs typeface="Times New Roman" panose="02020603050405020304" pitchFamily="18" charset="0"/>
              </a:rPr>
              <a:t>MIN, MAX - </a:t>
            </a:r>
            <a:r>
              <a:rPr lang="en-US" sz="2400" dirty="0">
                <a:effectLst/>
                <a:latin typeface="Nunito Sans" pitchFamily="2" charset="0"/>
                <a:ea typeface="Times New Roman" panose="02020603050405020304" pitchFamily="18" charset="0"/>
                <a:cs typeface="Times New Roman" panose="02020603050405020304" pitchFamily="18" charset="0"/>
              </a:rPr>
              <a:t>return the lowest and highest values in a particular column, respectively.</a:t>
            </a:r>
          </a:p>
          <a:p>
            <a:pPr marL="342900" indent="-342900">
              <a:lnSpc>
                <a:spcPct val="250000"/>
              </a:lnSpc>
              <a:spcAft>
                <a:spcPts val="1000"/>
              </a:spcAft>
              <a:buFont typeface="Arial" panose="020B0604020202020204" pitchFamily="34" charset="0"/>
              <a:buChar char="•"/>
            </a:pPr>
            <a:r>
              <a:rPr lang="en-US" sz="2400" b="1" dirty="0">
                <a:effectLst/>
                <a:latin typeface="Nunito Sans" pitchFamily="2" charset="0"/>
                <a:ea typeface="Times New Roman" panose="02020603050405020304" pitchFamily="18" charset="0"/>
                <a:cs typeface="Times New Roman" panose="02020603050405020304" pitchFamily="18" charset="0"/>
              </a:rPr>
              <a:t>AVG</a:t>
            </a:r>
            <a:r>
              <a:rPr lang="en-US" sz="2400" dirty="0">
                <a:effectLst/>
                <a:latin typeface="Nunito Sans" pitchFamily="2" charset="0"/>
                <a:ea typeface="Times New Roman" panose="02020603050405020304" pitchFamily="18" charset="0"/>
                <a:cs typeface="Times New Roman" panose="02020603050405020304" pitchFamily="18" charset="0"/>
              </a:rPr>
              <a:t> calculates the average of a group of selected values.</a:t>
            </a:r>
            <a:endParaRPr lang="en-IN" sz="240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ADE0410C-E0BE-0B89-5DFD-5AF33E810AC7}"/>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27D59638-D3BF-914B-CE27-732A8405C2F2}"/>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9CE8DCA4-5519-D90C-E4F1-988B7CF3AE8F}"/>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1482533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90B2E68-CF61-7DE5-9B7D-7C531BEADD6D}"/>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5262B3B6-9CE7-5E13-B5DC-916DA70E175E}"/>
              </a:ext>
            </a:extLst>
          </p:cNvPr>
          <p:cNvSpPr txBox="1"/>
          <p:nvPr/>
        </p:nvSpPr>
        <p:spPr>
          <a:xfrm>
            <a:off x="755509" y="883618"/>
            <a:ext cx="11328336" cy="5733837"/>
          </a:xfrm>
          <a:prstGeom prst="rect">
            <a:avLst/>
          </a:prstGeom>
          <a:noFill/>
          <a:ln>
            <a:noFill/>
          </a:ln>
        </p:spPr>
        <p:txBody>
          <a:bodyPr spcFirstLastPara="1" wrap="square" lIns="91425" tIns="45700" rIns="91425" bIns="45700" anchor="t" anchorCtr="0">
            <a:spAutoFit/>
          </a:bodyPr>
          <a:lstStyle/>
          <a:p>
            <a:pPr>
              <a:lnSpc>
                <a:spcPct val="115000"/>
              </a:lnSpc>
              <a:spcAft>
                <a:spcPts val="1000"/>
              </a:spcAft>
            </a:pPr>
            <a:r>
              <a:rPr lang="en-US" sz="2400" b="1" dirty="0">
                <a:effectLst/>
                <a:latin typeface="Nunito Sans" pitchFamily="2" charset="0"/>
                <a:ea typeface="Times New Roman" panose="02020603050405020304" pitchFamily="18" charset="0"/>
                <a:cs typeface="Times New Roman" panose="02020603050405020304" pitchFamily="18" charset="0"/>
              </a:rPr>
              <a:t>The SQL SELECT DISTINCT Statement</a:t>
            </a:r>
          </a:p>
          <a:p>
            <a:pPr marL="342900" indent="-342900">
              <a:lnSpc>
                <a:spcPct val="150000"/>
              </a:lnSpc>
              <a:spcAft>
                <a:spcPts val="1000"/>
              </a:spcAft>
              <a:buFont typeface="Arial" panose="020B0604020202020204" pitchFamily="34" charset="0"/>
              <a:buChar char="•"/>
            </a:pPr>
            <a:r>
              <a:rPr lang="en-US" sz="2200" dirty="0">
                <a:effectLst/>
                <a:latin typeface="Nunito Sans" pitchFamily="2" charset="0"/>
                <a:ea typeface="Times New Roman" panose="02020603050405020304" pitchFamily="18" charset="0"/>
                <a:cs typeface="Times New Roman" panose="02020603050405020304" pitchFamily="18" charset="0"/>
              </a:rPr>
              <a:t>The SELECT DISTINCT statement is used to return only distinct (different) values.</a:t>
            </a:r>
          </a:p>
          <a:p>
            <a:pPr>
              <a:lnSpc>
                <a:spcPct val="150000"/>
              </a:lnSpc>
              <a:spcAft>
                <a:spcPts val="1000"/>
              </a:spcAft>
            </a:pPr>
            <a:r>
              <a:rPr lang="en-US" sz="2200" b="1" dirty="0">
                <a:effectLst/>
                <a:latin typeface="Nunito Sans" pitchFamily="2" charset="0"/>
                <a:ea typeface="Times New Roman" panose="02020603050405020304" pitchFamily="18" charset="0"/>
                <a:cs typeface="Times New Roman" panose="02020603050405020304" pitchFamily="18" charset="0"/>
              </a:rPr>
              <a:t>Example</a:t>
            </a:r>
          </a:p>
          <a:p>
            <a:pPr marL="342900" indent="-342900">
              <a:lnSpc>
                <a:spcPct val="150000"/>
              </a:lnSpc>
              <a:spcAft>
                <a:spcPts val="1000"/>
              </a:spcAft>
              <a:buFont typeface="Arial" panose="020B0604020202020204" pitchFamily="34" charset="0"/>
              <a:buChar char="•"/>
            </a:pPr>
            <a:r>
              <a:rPr lang="en-US" sz="2200" dirty="0">
                <a:effectLst/>
                <a:latin typeface="Nunito Sans" pitchFamily="2" charset="0"/>
                <a:ea typeface="Times New Roman" panose="02020603050405020304" pitchFamily="18" charset="0"/>
                <a:cs typeface="Times New Roman" panose="02020603050405020304" pitchFamily="18" charset="0"/>
              </a:rPr>
              <a:t>SELECT DISTINCT Country FROM Customers;</a:t>
            </a:r>
          </a:p>
          <a:p>
            <a:pPr>
              <a:lnSpc>
                <a:spcPct val="150000"/>
              </a:lnSpc>
              <a:spcAft>
                <a:spcPts val="1000"/>
              </a:spcAft>
            </a:pPr>
            <a:r>
              <a:rPr lang="en-US" sz="2200" b="1" dirty="0">
                <a:latin typeface="Nunito Sans" pitchFamily="2" charset="0"/>
                <a:ea typeface="Times New Roman" panose="02020603050405020304" pitchFamily="18" charset="0"/>
                <a:cs typeface="Times New Roman" panose="02020603050405020304" pitchFamily="18" charset="0"/>
              </a:rPr>
              <a:t>SQL Aliases</a:t>
            </a:r>
          </a:p>
          <a:p>
            <a:pPr marL="342900" indent="-342900">
              <a:lnSpc>
                <a:spcPct val="150000"/>
              </a:lnSpc>
              <a:spcAft>
                <a:spcPts val="1000"/>
              </a:spcAft>
              <a:buFont typeface="Arial" panose="020B0604020202020204" pitchFamily="34" charset="0"/>
              <a:buChar char="•"/>
            </a:pPr>
            <a:r>
              <a:rPr lang="en-US" sz="2200" dirty="0">
                <a:latin typeface="Nunito Sans" pitchFamily="2" charset="0"/>
                <a:ea typeface="Times New Roman" panose="02020603050405020304" pitchFamily="18" charset="0"/>
                <a:cs typeface="Times New Roman" panose="02020603050405020304" pitchFamily="18" charset="0"/>
              </a:rPr>
              <a:t>SQL aliases are used to give a table, or a column in a table, a temporary name.</a:t>
            </a:r>
          </a:p>
          <a:p>
            <a:pPr>
              <a:lnSpc>
                <a:spcPct val="150000"/>
              </a:lnSpc>
              <a:spcAft>
                <a:spcPts val="1000"/>
              </a:spcAft>
            </a:pPr>
            <a:r>
              <a:rPr lang="en-US" sz="2200" b="1" dirty="0">
                <a:latin typeface="Nunito Sans" pitchFamily="2" charset="0"/>
                <a:ea typeface="Times New Roman" panose="02020603050405020304" pitchFamily="18" charset="0"/>
                <a:cs typeface="Times New Roman" panose="02020603050405020304" pitchFamily="18" charset="0"/>
              </a:rPr>
              <a:t>Example</a:t>
            </a:r>
          </a:p>
          <a:p>
            <a:pPr>
              <a:lnSpc>
                <a:spcPct val="150000"/>
              </a:lnSpc>
              <a:spcAft>
                <a:spcPts val="1000"/>
              </a:spcAft>
            </a:pPr>
            <a:r>
              <a:rPr lang="en-US" sz="2200" dirty="0">
                <a:latin typeface="Nunito Sans" pitchFamily="2" charset="0"/>
                <a:ea typeface="Times New Roman" panose="02020603050405020304" pitchFamily="18" charset="0"/>
                <a:cs typeface="Times New Roman" panose="02020603050405020304" pitchFamily="18" charset="0"/>
              </a:rPr>
              <a:t>SELECT CustomerID AS ID</a:t>
            </a:r>
          </a:p>
          <a:p>
            <a:pPr>
              <a:lnSpc>
                <a:spcPct val="150000"/>
              </a:lnSpc>
              <a:spcAft>
                <a:spcPts val="1000"/>
              </a:spcAft>
            </a:pPr>
            <a:r>
              <a:rPr lang="en-US" sz="2200" dirty="0">
                <a:latin typeface="Nunito Sans" pitchFamily="2" charset="0"/>
                <a:ea typeface="Times New Roman" panose="02020603050405020304" pitchFamily="18" charset="0"/>
                <a:cs typeface="Times New Roman" panose="02020603050405020304" pitchFamily="18" charset="0"/>
              </a:rPr>
              <a:t>FROM Customers;</a:t>
            </a:r>
          </a:p>
        </p:txBody>
      </p:sp>
      <p:sp>
        <p:nvSpPr>
          <p:cNvPr id="115" name="Google Shape;115;p3">
            <a:extLst>
              <a:ext uri="{FF2B5EF4-FFF2-40B4-BE49-F238E27FC236}">
                <a16:creationId xmlns:a16="http://schemas.microsoft.com/office/drawing/2014/main" id="{A91CE717-E605-F3D1-9470-3EEDC931A757}"/>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E99A855E-C8D5-33FE-DBFE-75EFEFBB85AE}"/>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73BF7D20-937E-9B3F-BA67-3B0DF37BEC76}"/>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4243293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4C34E8F-885F-4DC4-B966-A0DF6EA4067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57B2DB7E-F4E6-2696-779C-F5158604324F}"/>
              </a:ext>
            </a:extLst>
          </p:cNvPr>
          <p:cNvSpPr txBox="1"/>
          <p:nvPr/>
        </p:nvSpPr>
        <p:spPr>
          <a:xfrm>
            <a:off x="785006" y="883618"/>
            <a:ext cx="11328336" cy="5981084"/>
          </a:xfrm>
          <a:prstGeom prst="rect">
            <a:avLst/>
          </a:prstGeom>
          <a:noFill/>
          <a:ln>
            <a:noFill/>
          </a:ln>
        </p:spPr>
        <p:txBody>
          <a:bodyPr spcFirstLastPara="1" wrap="square" lIns="91425" tIns="45700" rIns="91425" bIns="45700" anchor="t" anchorCtr="0">
            <a:spAutoFit/>
          </a:bodyPr>
          <a:lstStyle/>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CREATE VIEW Examples</a:t>
            </a:r>
          </a:p>
          <a:p>
            <a:pPr marL="342900" indent="-342900">
              <a:lnSpc>
                <a:spcPct val="150000"/>
              </a:lnSpc>
              <a:spcBef>
                <a:spcPts val="750"/>
              </a:spcBef>
              <a:spcAft>
                <a:spcPts val="750"/>
              </a:spcAft>
              <a:buFont typeface="Arial" panose="020B0604020202020204" pitchFamily="34" charset="0"/>
              <a:buChar char="•"/>
            </a:pPr>
            <a:r>
              <a:rPr lang="en-US" sz="2400" kern="0" dirty="0">
                <a:latin typeface="Nunito Sans" pitchFamily="2" charset="0"/>
                <a:ea typeface="Times New Roman" panose="02020603050405020304" pitchFamily="18" charset="0"/>
                <a:cs typeface="Times New Roman" panose="02020603050405020304" pitchFamily="18" charset="0"/>
              </a:rPr>
              <a:t>Generally it creates temporary 	shorthand name for particular whole query.</a:t>
            </a:r>
          </a:p>
          <a:p>
            <a:pPr marL="342900" indent="-342900">
              <a:lnSpc>
                <a:spcPct val="150000"/>
              </a:lnSpc>
              <a:spcBef>
                <a:spcPts val="750"/>
              </a:spcBef>
              <a:spcAft>
                <a:spcPts val="750"/>
              </a:spcAft>
              <a:buFont typeface="Arial" panose="020B0604020202020204" pitchFamily="34" charset="0"/>
              <a:buChar char="•"/>
            </a:pPr>
            <a:r>
              <a:rPr lang="en-US" sz="2400" kern="0" dirty="0">
                <a:effectLst/>
                <a:latin typeface="Nunito Sans" pitchFamily="2" charset="0"/>
                <a:ea typeface="Times New Roman" panose="02020603050405020304" pitchFamily="18" charset="0"/>
                <a:cs typeface="Times New Roman" panose="02020603050405020304" pitchFamily="18" charset="0"/>
              </a:rPr>
              <a:t>The following SQL creates a view that shows all customers from Brazil:</a:t>
            </a:r>
          </a:p>
          <a:p>
            <a:pPr>
              <a:lnSpc>
                <a:spcPct val="150000"/>
              </a:lnSpc>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Example</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CREATE VIEW [Brazil Customers] AS</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SELECT CustomerName, ContactName</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FROM Customers</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WHERE Country = 'Brazil';</a:t>
            </a:r>
          </a:p>
        </p:txBody>
      </p:sp>
      <p:sp>
        <p:nvSpPr>
          <p:cNvPr id="115" name="Google Shape;115;p3">
            <a:extLst>
              <a:ext uri="{FF2B5EF4-FFF2-40B4-BE49-F238E27FC236}">
                <a16:creationId xmlns:a16="http://schemas.microsoft.com/office/drawing/2014/main" id="{A135A1E3-8066-0917-9526-4E20765E2E92}"/>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D29D7DA0-3010-4426-367E-C7834DBC78FD}"/>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09BE7386-0400-7008-6A0E-2AA7B2E8CFA8}"/>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24225511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5AB38C1C-9F14-5530-57C7-09B5F81189E6}"/>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B1082627-2116-46B8-4A6E-E673CA105AAC}"/>
              </a:ext>
            </a:extLst>
          </p:cNvPr>
          <p:cNvSpPr txBox="1"/>
          <p:nvPr/>
        </p:nvSpPr>
        <p:spPr>
          <a:xfrm>
            <a:off x="785006" y="883618"/>
            <a:ext cx="11328336" cy="6118558"/>
          </a:xfrm>
          <a:prstGeom prst="rect">
            <a:avLst/>
          </a:prstGeom>
          <a:noFill/>
          <a:ln>
            <a:noFill/>
          </a:ln>
        </p:spPr>
        <p:txBody>
          <a:bodyPr spcFirstLastPara="1" wrap="square" lIns="91425" tIns="45700" rIns="91425" bIns="45700" anchor="t" anchorCtr="0">
            <a:spAutoFit/>
          </a:bodyPr>
          <a:lstStyle/>
          <a:p>
            <a:pPr>
              <a:lnSpc>
                <a:spcPct val="115000"/>
              </a:lnSpc>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CASE Statement</a:t>
            </a:r>
            <a:endParaRPr lang="en-IN" sz="2400" b="1" kern="0" dirty="0">
              <a:effectLst/>
              <a:latin typeface="Nunito Sans" pitchFamily="2" charset="0"/>
              <a:ea typeface="Times New Roman" panose="02020603050405020304" pitchFamily="18" charset="0"/>
              <a:cs typeface="Times New Roman" panose="02020603050405020304" pitchFamily="18" charset="0"/>
            </a:endParaRPr>
          </a:p>
          <a:p>
            <a:pPr>
              <a:lnSpc>
                <a:spcPct val="150000"/>
              </a:lnSpc>
              <a:spcBef>
                <a:spcPts val="1440"/>
              </a:spcBef>
              <a:spcAft>
                <a:spcPts val="1440"/>
              </a:spcAft>
            </a:pPr>
            <a:r>
              <a:rPr lang="en-US" sz="2000" dirty="0">
                <a:effectLst/>
                <a:latin typeface="Nunito Sans" pitchFamily="2" charset="0"/>
                <a:ea typeface="Times New Roman" panose="02020603050405020304" pitchFamily="18" charset="0"/>
              </a:rPr>
              <a:t>The CASE statement goes through conditions and returns a value when the first condition is met (like an IF-THEN-ELSE statement). So, once a condition is true, it will stop reading and return the result. If no conditions are true, it returns the value in the ELSE clause.</a:t>
            </a:r>
            <a:endParaRPr lang="en-IN" sz="2000" dirty="0">
              <a:effectLst/>
              <a:latin typeface="Nunito Sans" pitchFamily="2" charset="0"/>
              <a:ea typeface="Times New Roman" panose="02020603050405020304" pitchFamily="18" charset="0"/>
            </a:endParaRPr>
          </a:p>
          <a:p>
            <a:pPr>
              <a:spcBef>
                <a:spcPts val="1440"/>
              </a:spcBef>
              <a:spcAft>
                <a:spcPts val="1440"/>
              </a:spcAft>
            </a:pPr>
            <a:r>
              <a:rPr lang="en-US" sz="2000" dirty="0">
                <a:effectLst/>
                <a:latin typeface="Nunito Sans" pitchFamily="2" charset="0"/>
                <a:ea typeface="Times New Roman" panose="02020603050405020304" pitchFamily="18" charset="0"/>
              </a:rPr>
              <a:t>If there is no ELSE part and no conditions are true, it returns NULL.</a:t>
            </a:r>
            <a:endParaRPr lang="en-IN" sz="2000" dirty="0">
              <a:effectLst/>
              <a:latin typeface="Nunito Sans" pitchFamily="2" charset="0"/>
              <a:ea typeface="Times New Roman" panose="02020603050405020304" pitchFamily="18" charset="0"/>
            </a:endParaRPr>
          </a:p>
          <a:p>
            <a:pPr>
              <a:spcBef>
                <a:spcPts val="750"/>
              </a:spcBef>
              <a:spcAft>
                <a:spcPts val="750"/>
              </a:spcAft>
            </a:pPr>
            <a:r>
              <a:rPr lang="en-US" sz="2000" b="1" dirty="0">
                <a:effectLst/>
                <a:latin typeface="Nunito Sans" pitchFamily="2" charset="0"/>
                <a:ea typeface="Times New Roman" panose="02020603050405020304" pitchFamily="18" charset="0"/>
              </a:rPr>
              <a:t>CASE Syntax</a:t>
            </a:r>
            <a:endParaRPr lang="en-IN" sz="2000" b="1" dirty="0">
              <a:effectLst/>
              <a:latin typeface="Nunito Sans" pitchFamily="2" charset="0"/>
              <a:ea typeface="Times New Roman" panose="02020603050405020304" pitchFamily="18" charset="0"/>
            </a:endParaRPr>
          </a:p>
          <a:p>
            <a:pPr>
              <a:spcAft>
                <a:spcPts val="1000"/>
              </a:spcAft>
            </a:pP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SELECT</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OrderID, Quantity,</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CASE</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WHEN</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Quantity &gt; 30 </a:t>
            </a: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THEN</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A52A2A"/>
                </a:solidFill>
                <a:effectLst/>
                <a:latin typeface="Nunito Sans" pitchFamily="2" charset="0"/>
                <a:ea typeface="Times New Roman" panose="02020603050405020304" pitchFamily="18" charset="0"/>
                <a:cs typeface="Times New Roman" panose="02020603050405020304" pitchFamily="18" charset="0"/>
              </a:rPr>
              <a:t>'The quantity is greater than 30'</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WHEN</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Quantity = 30 </a:t>
            </a: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THEN</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A52A2A"/>
                </a:solidFill>
                <a:effectLst/>
                <a:latin typeface="Nunito Sans" pitchFamily="2" charset="0"/>
                <a:ea typeface="Times New Roman" panose="02020603050405020304" pitchFamily="18" charset="0"/>
                <a:cs typeface="Times New Roman" panose="02020603050405020304" pitchFamily="18" charset="0"/>
              </a:rPr>
              <a:t>'The quantity is 30'</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ELSE</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r>
              <a:rPr lang="en-US" dirty="0">
                <a:solidFill>
                  <a:srgbClr val="A52A2A"/>
                </a:solidFill>
                <a:effectLst/>
                <a:latin typeface="Nunito Sans" pitchFamily="2" charset="0"/>
                <a:ea typeface="Times New Roman" panose="02020603050405020304" pitchFamily="18" charset="0"/>
                <a:cs typeface="Times New Roman" panose="02020603050405020304" pitchFamily="18" charset="0"/>
              </a:rPr>
              <a:t>'The quantity is under 30'</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END</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a:t>
            </a:r>
            <a:endParaRPr lang="en-IN" dirty="0">
              <a:effectLst/>
              <a:latin typeface="Nunito Sans" pitchFamily="2" charset="0"/>
              <a:ea typeface="Times New Roman" panose="02020603050405020304" pitchFamily="18" charset="0"/>
              <a:cs typeface="Times New Roman" panose="02020603050405020304" pitchFamily="18" charset="0"/>
            </a:endParaRPr>
          </a:p>
          <a:p>
            <a:pPr>
              <a:spcAft>
                <a:spcPts val="1000"/>
              </a:spcAft>
            </a:pP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AS</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QuantityResult</a:t>
            </a:r>
            <a:b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br>
            <a:r>
              <a:rPr lang="en-US" dirty="0">
                <a:solidFill>
                  <a:srgbClr val="0000CD"/>
                </a:solidFill>
                <a:effectLst/>
                <a:latin typeface="Nunito Sans" pitchFamily="2" charset="0"/>
                <a:ea typeface="Times New Roman" panose="02020603050405020304" pitchFamily="18" charset="0"/>
                <a:cs typeface="Times New Roman" panose="02020603050405020304" pitchFamily="18" charset="0"/>
              </a:rPr>
              <a:t>FROM</a:t>
            </a:r>
            <a:r>
              <a:rPr lang="en-US" dirty="0">
                <a:solidFill>
                  <a:srgbClr val="000000"/>
                </a:solidFill>
                <a:effectLst/>
                <a:latin typeface="Nunito Sans" pitchFamily="2" charset="0"/>
                <a:ea typeface="Times New Roman" panose="02020603050405020304" pitchFamily="18" charset="0"/>
                <a:cs typeface="Times New Roman" panose="02020603050405020304" pitchFamily="18" charset="0"/>
              </a:rPr>
              <a:t> OrderDetails;</a:t>
            </a:r>
            <a:endParaRPr lang="en-IN"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822BD940-75E1-5C83-1CAD-E4447201A0A8}"/>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4B3442C0-6087-3B55-AA1E-7A9962AD2334}"/>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C9757CB8-FDB3-6BA8-55D9-F22081021532}"/>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282451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4708941"/>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i="0" dirty="0">
                <a:solidFill>
                  <a:srgbClr val="000000"/>
                </a:solidFill>
                <a:effectLst/>
                <a:latin typeface="Nunito Sans" pitchFamily="2" charset="0"/>
              </a:rPr>
              <a:t>Operating System !</a:t>
            </a:r>
          </a:p>
          <a:p>
            <a:pPr>
              <a:lnSpc>
                <a:spcPct val="150000"/>
              </a:lnSpc>
              <a:buFont typeface="Wingdings" pitchFamily="2" charset="2"/>
              <a:buChar char="Ø"/>
              <a:defRPr/>
            </a:pPr>
            <a:r>
              <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rPr>
              <a:t> Interface between user and machine(Computer)</a:t>
            </a:r>
          </a:p>
          <a:p>
            <a:pPr>
              <a:lnSpc>
                <a:spcPct val="150000"/>
              </a:lnSpc>
              <a:buFont typeface="Wingdings" pitchFamily="2" charset="2"/>
              <a:buChar char="Ø"/>
              <a:defRPr/>
            </a:pPr>
            <a:r>
              <a:rPr lang="en-GB" sz="2500" dirty="0">
                <a:solidFill>
                  <a:prstClr val="black"/>
                </a:solidFill>
                <a:latin typeface="Nunito Sans" pitchFamily="2" charset="0"/>
                <a:cs typeface="Nunito Sans" panose="00000500000000000000" pitchFamily="2" charset="0"/>
                <a:sym typeface="Nunito Sans" panose="00000500000000000000"/>
              </a:rPr>
              <a:t>Resource manager of a computer.</a:t>
            </a:r>
          </a:p>
          <a:p>
            <a:pPr>
              <a:lnSpc>
                <a:spcPct val="150000"/>
              </a:lnSpc>
              <a:buFont typeface="Wingdings" pitchFamily="2" charset="2"/>
              <a:buChar char="Ø"/>
              <a:defRPr/>
            </a:pPr>
            <a:r>
              <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rPr>
              <a:t>It will manage the processes, memory and files.</a:t>
            </a:r>
          </a:p>
          <a:p>
            <a:pPr>
              <a:lnSpc>
                <a:spcPct val="150000"/>
              </a:lnSpc>
              <a:defRPr/>
            </a:pPr>
            <a:r>
              <a:rPr lang="en-GB" sz="2500" b="1" dirty="0">
                <a:solidFill>
                  <a:prstClr val="black"/>
                </a:solidFill>
                <a:latin typeface="Nunito Sans" pitchFamily="2" charset="0"/>
                <a:cs typeface="Nunito Sans" panose="00000500000000000000" pitchFamily="2" charset="0"/>
                <a:sym typeface="Nunito Sans" panose="00000500000000000000"/>
              </a:rPr>
              <a:t>Different types of OS !</a:t>
            </a:r>
          </a:p>
          <a:p>
            <a:pPr>
              <a:lnSpc>
                <a:spcPct val="150000"/>
              </a:lnSpc>
              <a:buFont typeface="Wingdings" pitchFamily="2" charset="2"/>
              <a:buChar char="Ø"/>
              <a:defRPr/>
            </a:pPr>
            <a:r>
              <a:rPr lang="en-GB" sz="2500" dirty="0">
                <a:solidFill>
                  <a:prstClr val="black"/>
                </a:solidFill>
                <a:latin typeface="Nunito Sans" pitchFamily="2" charset="0"/>
                <a:cs typeface="Nunito Sans" panose="00000500000000000000" pitchFamily="2" charset="0"/>
                <a:sym typeface="Nunito Sans" panose="00000500000000000000"/>
              </a:rPr>
              <a:t>Linux</a:t>
            </a:r>
          </a:p>
          <a:p>
            <a:pPr>
              <a:lnSpc>
                <a:spcPct val="150000"/>
              </a:lnSpc>
              <a:buFont typeface="Wingdings" pitchFamily="2" charset="2"/>
              <a:buChar char="Ø"/>
              <a:defRPr/>
            </a:pPr>
            <a:r>
              <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rPr>
              <a:t>Microsoft windows</a:t>
            </a:r>
          </a:p>
          <a:p>
            <a:pPr>
              <a:lnSpc>
                <a:spcPct val="150000"/>
              </a:lnSpc>
              <a:buFont typeface="Wingdings" pitchFamily="2" charset="2"/>
              <a:buChar char="Ø"/>
              <a:defRPr/>
            </a:pPr>
            <a:r>
              <a:rPr lang="en-GB" sz="2500" dirty="0">
                <a:solidFill>
                  <a:prstClr val="black"/>
                </a:solidFill>
                <a:latin typeface="Nunito Sans" pitchFamily="2" charset="0"/>
                <a:cs typeface="Nunito Sans" panose="00000500000000000000" pitchFamily="2" charset="0"/>
                <a:sym typeface="Nunito Sans" panose="00000500000000000000"/>
              </a:rPr>
              <a:t>Apple MAC OS</a:t>
            </a:r>
            <a:endParaRPr lang="en-GB" sz="2500" noProof="0" dirty="0">
              <a:ln>
                <a:noFill/>
              </a:ln>
              <a:solidFill>
                <a:prstClr val="black"/>
              </a:solidFill>
              <a:effectLst/>
              <a:uLnTx/>
              <a:uFillTx/>
              <a:latin typeface="Nunito Sans" pitchFamily="2" charset="0"/>
              <a:cs typeface="Nunito Sans" panose="00000500000000000000" pitchFamily="2" charset="0"/>
              <a:sym typeface="Nunito Sans" panose="0000050000000000000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4650695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9269F09-F946-61AE-20CD-ACE7A451A85E}"/>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650F7825-DCA4-A675-989A-DB793925D8AC}"/>
              </a:ext>
            </a:extLst>
          </p:cNvPr>
          <p:cNvSpPr txBox="1"/>
          <p:nvPr/>
        </p:nvSpPr>
        <p:spPr>
          <a:xfrm>
            <a:off x="785006" y="883618"/>
            <a:ext cx="11328336" cy="5201384"/>
          </a:xfrm>
          <a:prstGeom prst="rect">
            <a:avLst/>
          </a:prstGeom>
          <a:noFill/>
          <a:ln>
            <a:noFill/>
          </a:ln>
        </p:spPr>
        <p:txBody>
          <a:bodyPr spcFirstLastPara="1" wrap="square" lIns="91425" tIns="45700" rIns="91425" bIns="45700" anchor="t" anchorCtr="0">
            <a:spAutoFit/>
          </a:bodyPr>
          <a:lstStyle/>
          <a:p>
            <a:pPr>
              <a:lnSpc>
                <a:spcPct val="150000"/>
              </a:lnSpc>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ORDER BY</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The ORDER BY keyword is used to sort the result-set in ascending or descending order.</a:t>
            </a:r>
          </a:p>
          <a:p>
            <a:pPr>
              <a:lnSpc>
                <a:spcPct val="150000"/>
              </a:lnSpc>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Syntax</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SELECT column1, column2, ...</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FROM table_name</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ORDER BY column1, column2, ... ASC|DESC;</a:t>
            </a:r>
            <a:endParaRPr lang="en-IN" sz="2400" kern="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5B82D65D-6FA0-3339-5039-A3310F079B20}"/>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8E039A3C-7C06-8BBD-8720-DB4C2AD02CE2}"/>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D7B6C201-4032-7AEB-A645-B2C6ECD4D351}"/>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171351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2DCAF892-0E63-E1F3-FB99-29EBEC37AE41}"/>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DF1C1134-8E29-BD97-9FA9-313589ACC86D}"/>
              </a:ext>
            </a:extLst>
          </p:cNvPr>
          <p:cNvSpPr txBox="1"/>
          <p:nvPr/>
        </p:nvSpPr>
        <p:spPr>
          <a:xfrm>
            <a:off x="785006" y="883618"/>
            <a:ext cx="11328336" cy="5886186"/>
          </a:xfrm>
          <a:prstGeom prst="rect">
            <a:avLst/>
          </a:prstGeom>
          <a:noFill/>
          <a:ln>
            <a:noFill/>
          </a:ln>
        </p:spPr>
        <p:txBody>
          <a:bodyPr spcFirstLastPara="1" wrap="square" lIns="91425" tIns="45700" rIns="91425" bIns="45700" anchor="t" anchorCtr="0">
            <a:spAutoFit/>
          </a:bodyPr>
          <a:lstStyle/>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The SQL HAVING Clause</a:t>
            </a:r>
          </a:p>
          <a:p>
            <a:pPr>
              <a:lnSpc>
                <a:spcPct val="150000"/>
              </a:lnSpc>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The HAVING clause was added to SQL because the WHERE keyword cannot be used with aggregate functions.</a:t>
            </a:r>
          </a:p>
          <a:p>
            <a:pPr>
              <a:lnSpc>
                <a:spcPct val="150000"/>
              </a:lnSpc>
              <a:spcBef>
                <a:spcPts val="750"/>
              </a:spcBef>
              <a:spcAft>
                <a:spcPts val="750"/>
              </a:spcAft>
            </a:pPr>
            <a:r>
              <a:rPr lang="en-US" sz="2300" b="1" kern="0" dirty="0">
                <a:effectLst/>
                <a:latin typeface="Nunito Sans" pitchFamily="2" charset="0"/>
                <a:ea typeface="Times New Roman" panose="02020603050405020304" pitchFamily="18" charset="0"/>
                <a:cs typeface="Times New Roman" panose="02020603050405020304" pitchFamily="18" charset="0"/>
              </a:rPr>
              <a:t>Syntax</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SELECT column_name(s)</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FROM table_name</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WHERE condition</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GROUP BY column_name(s)</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HAVING condition</a:t>
            </a:r>
          </a:p>
          <a:p>
            <a:pPr>
              <a:spcBef>
                <a:spcPts val="750"/>
              </a:spcBef>
              <a:spcAft>
                <a:spcPts val="750"/>
              </a:spcAft>
            </a:pPr>
            <a:r>
              <a:rPr lang="en-US" sz="2200" kern="0" dirty="0">
                <a:effectLst/>
                <a:latin typeface="Nunito Sans" pitchFamily="2" charset="0"/>
                <a:ea typeface="Times New Roman" panose="02020603050405020304" pitchFamily="18" charset="0"/>
                <a:cs typeface="Times New Roman" panose="02020603050405020304" pitchFamily="18" charset="0"/>
              </a:rPr>
              <a:t>ORDER BY column_name(s);</a:t>
            </a:r>
            <a:endParaRPr lang="en-IN" sz="2200" kern="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3BE45DCC-EDA3-B634-4CC6-1F8A30B3F96E}"/>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87EED407-1556-1888-2EBE-4AC0AE8E54C4}"/>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205BC01E-1FE5-7D88-AE66-4EDA24996450}"/>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3933240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9976575E-1BFD-0811-4230-15FC9E70908E}"/>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E3417D1D-88AB-A898-8B44-4570BD11C023}"/>
              </a:ext>
            </a:extLst>
          </p:cNvPr>
          <p:cNvSpPr txBox="1"/>
          <p:nvPr/>
        </p:nvSpPr>
        <p:spPr>
          <a:xfrm>
            <a:off x="785006" y="883618"/>
            <a:ext cx="11328336" cy="5427086"/>
          </a:xfrm>
          <a:prstGeom prst="rect">
            <a:avLst/>
          </a:prstGeom>
          <a:noFill/>
          <a:ln>
            <a:noFill/>
          </a:ln>
        </p:spPr>
        <p:txBody>
          <a:bodyPr spcFirstLastPara="1" wrap="square" lIns="91425" tIns="45700" rIns="91425" bIns="45700" anchor="t" anchorCtr="0">
            <a:spAutoFit/>
          </a:bodyPr>
          <a:lstStyle/>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GROUP BY </a:t>
            </a:r>
          </a:p>
          <a:p>
            <a:pPr>
              <a:lnSpc>
                <a:spcPct val="150000"/>
              </a:lnSpc>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The GROUP BY statement is often used with aggregate functions (COUNT(), MAX(), MIN(), SUM(), AVG()) to group the result-set by one or more columns.</a:t>
            </a:r>
            <a:endParaRPr lang="en-US" sz="2400" b="1" kern="0" dirty="0">
              <a:effectLst/>
              <a:latin typeface="Nunito Sans" pitchFamily="2" charset="0"/>
              <a:ea typeface="Times New Roman" panose="02020603050405020304" pitchFamily="18" charset="0"/>
              <a:cs typeface="Times New Roman" panose="02020603050405020304" pitchFamily="18" charset="0"/>
            </a:endParaRPr>
          </a:p>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Syntax</a:t>
            </a:r>
          </a:p>
          <a:p>
            <a:pPr>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SELECT column_name(s)</a:t>
            </a:r>
          </a:p>
          <a:p>
            <a:pPr>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FROM table_name</a:t>
            </a:r>
          </a:p>
          <a:p>
            <a:pPr>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WHERE condition</a:t>
            </a:r>
          </a:p>
          <a:p>
            <a:pPr>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GROUP BY column_name(s)</a:t>
            </a:r>
          </a:p>
          <a:p>
            <a:pPr>
              <a:spcBef>
                <a:spcPts val="750"/>
              </a:spcBef>
              <a:spcAft>
                <a:spcPts val="750"/>
              </a:spcAft>
            </a:pPr>
            <a:r>
              <a:rPr lang="en-US" sz="2400" kern="0" dirty="0">
                <a:effectLst/>
                <a:latin typeface="Nunito Sans" pitchFamily="2" charset="0"/>
                <a:ea typeface="Times New Roman" panose="02020603050405020304" pitchFamily="18" charset="0"/>
                <a:cs typeface="Times New Roman" panose="02020603050405020304" pitchFamily="18" charset="0"/>
              </a:rPr>
              <a:t>ORDER BY column_name(s);</a:t>
            </a:r>
            <a:endParaRPr lang="en-IN" sz="2200" kern="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52F7E9FC-73D2-A832-701A-1CE127D1504B}"/>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4AA57FD6-95F0-C951-C447-941FECF89A70}"/>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B96BE358-6C28-007A-177D-39FF297BD815}"/>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644016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33030AFF-2249-7336-E75B-C3035AFBA716}"/>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66981B41-5C1D-3626-A129-663EAE7B6C77}"/>
              </a:ext>
            </a:extLst>
          </p:cNvPr>
          <p:cNvSpPr txBox="1"/>
          <p:nvPr/>
        </p:nvSpPr>
        <p:spPr>
          <a:xfrm>
            <a:off x="785006" y="883618"/>
            <a:ext cx="11328336" cy="5678437"/>
          </a:xfrm>
          <a:prstGeom prst="rect">
            <a:avLst/>
          </a:prstGeom>
          <a:noFill/>
          <a:ln>
            <a:noFill/>
          </a:ln>
        </p:spPr>
        <p:txBody>
          <a:bodyPr spcFirstLastPara="1" wrap="square" lIns="91425" tIns="45700" rIns="91425" bIns="45700" anchor="t" anchorCtr="0">
            <a:spAutoFit/>
          </a:bodyPr>
          <a:lstStyle/>
          <a:p>
            <a:pPr algn="l">
              <a:lnSpc>
                <a:spcPct val="150000"/>
              </a:lnSpc>
            </a:pPr>
            <a:r>
              <a:rPr lang="en-US" sz="2400" b="1" i="0" dirty="0">
                <a:solidFill>
                  <a:srgbClr val="000000"/>
                </a:solidFill>
                <a:effectLst/>
                <a:latin typeface="Nunito Sans" pitchFamily="2" charset="0"/>
              </a:rPr>
              <a:t>MySQL Subqueries Statement</a:t>
            </a:r>
          </a:p>
          <a:p>
            <a:pPr marL="285750" indent="-285750" algn="l">
              <a:lnSpc>
                <a:spcPct val="150000"/>
              </a:lnSpc>
              <a:buFont typeface="Arial" panose="020B0604020202020204" pitchFamily="34" charset="0"/>
              <a:buChar char="•"/>
            </a:pPr>
            <a:r>
              <a:rPr lang="en-US" sz="2200" i="0" dirty="0">
                <a:solidFill>
                  <a:srgbClr val="000000"/>
                </a:solidFill>
                <a:effectLst/>
                <a:latin typeface="Nunito Sans" pitchFamily="2" charset="0"/>
              </a:rPr>
              <a:t>You can write a query with in a query in MySQL this is known as a subquery. </a:t>
            </a:r>
          </a:p>
          <a:p>
            <a:pPr marL="285750" indent="-285750" algn="l">
              <a:lnSpc>
                <a:spcPct val="150000"/>
              </a:lnSpc>
              <a:buFont typeface="Arial" panose="020B0604020202020204" pitchFamily="34" charset="0"/>
              <a:buChar char="•"/>
            </a:pPr>
            <a:r>
              <a:rPr lang="en-US" sz="2200" i="0" dirty="0">
                <a:solidFill>
                  <a:srgbClr val="000000"/>
                </a:solidFill>
                <a:effectLst/>
                <a:latin typeface="Nunito Sans" pitchFamily="2" charset="0"/>
              </a:rPr>
              <a:t>Usually, a sub query is embedded within the where clause.</a:t>
            </a:r>
          </a:p>
          <a:p>
            <a:pPr marL="285750" indent="-285750" algn="l">
              <a:lnSpc>
                <a:spcPct val="150000"/>
              </a:lnSpc>
              <a:buFont typeface="Arial" panose="020B0604020202020204" pitchFamily="34" charset="0"/>
              <a:buChar char="•"/>
            </a:pPr>
            <a:r>
              <a:rPr lang="en-US" sz="2200" i="0" dirty="0">
                <a:solidFill>
                  <a:srgbClr val="000000"/>
                </a:solidFill>
                <a:effectLst/>
                <a:latin typeface="Nunito Sans" pitchFamily="2" charset="0"/>
              </a:rPr>
              <a:t>A subquery is used to return data that will be used in the main query as a condition to further restrict the data to be retrieved.</a:t>
            </a:r>
          </a:p>
          <a:p>
            <a:pPr algn="l">
              <a:lnSpc>
                <a:spcPct val="150000"/>
              </a:lnSpc>
            </a:pPr>
            <a:endParaRPr lang="en-US" i="0" dirty="0">
              <a:solidFill>
                <a:srgbClr val="000000"/>
              </a:solidFill>
              <a:effectLst/>
              <a:latin typeface="Nunito Sans" pitchFamily="2" charset="0"/>
            </a:endParaRPr>
          </a:p>
          <a:p>
            <a:pPr algn="l">
              <a:lnSpc>
                <a:spcPct val="150000"/>
              </a:lnSpc>
            </a:pPr>
            <a:r>
              <a:rPr lang="en-US" sz="2400" b="1" i="0" dirty="0">
                <a:solidFill>
                  <a:srgbClr val="000000"/>
                </a:solidFill>
                <a:effectLst/>
                <a:latin typeface="Nunito Sans" pitchFamily="2" charset="0"/>
              </a:rPr>
              <a:t>Following are the rules to be followed while writing subqueries −</a:t>
            </a:r>
          </a:p>
          <a:p>
            <a:pPr algn="l">
              <a:lnSpc>
                <a:spcPct val="150000"/>
              </a:lnSpc>
              <a:buFont typeface="Arial" panose="020B0604020202020204" pitchFamily="34" charset="0"/>
              <a:buChar char="•"/>
            </a:pPr>
            <a:r>
              <a:rPr lang="en-US" sz="2200" i="0" dirty="0">
                <a:solidFill>
                  <a:srgbClr val="000000"/>
                </a:solidFill>
                <a:effectLst/>
                <a:latin typeface="Nunito Sans" pitchFamily="2" charset="0"/>
              </a:rPr>
              <a:t>  The subqueries must be enclosed within parentheses.</a:t>
            </a:r>
          </a:p>
          <a:p>
            <a:pPr algn="l">
              <a:lnSpc>
                <a:spcPct val="150000"/>
              </a:lnSpc>
              <a:buFont typeface="Arial" panose="020B0604020202020204" pitchFamily="34" charset="0"/>
              <a:buChar char="•"/>
            </a:pPr>
            <a:r>
              <a:rPr lang="en-US" sz="2200" i="0" dirty="0">
                <a:solidFill>
                  <a:srgbClr val="000000"/>
                </a:solidFill>
                <a:effectLst/>
                <a:latin typeface="Nunito Sans" pitchFamily="2" charset="0"/>
              </a:rPr>
              <a:t>  An ORDER BY command cannot be used in a subquery, we can use the GROUP BY clause instead.</a:t>
            </a:r>
          </a:p>
          <a:p>
            <a:pPr algn="l">
              <a:lnSpc>
                <a:spcPct val="150000"/>
              </a:lnSpc>
              <a:buFont typeface="Arial" panose="020B0604020202020204" pitchFamily="34" charset="0"/>
              <a:buChar char="•"/>
            </a:pPr>
            <a:r>
              <a:rPr lang="en-US" sz="2200" i="0" dirty="0">
                <a:solidFill>
                  <a:srgbClr val="000000"/>
                </a:solidFill>
                <a:effectLst/>
                <a:latin typeface="Nunito Sans" pitchFamily="2" charset="0"/>
              </a:rPr>
              <a:t>  A subquery cannot be immediately enclosed in a set function.</a:t>
            </a:r>
          </a:p>
        </p:txBody>
      </p:sp>
      <p:sp>
        <p:nvSpPr>
          <p:cNvPr id="115" name="Google Shape;115;p3">
            <a:extLst>
              <a:ext uri="{FF2B5EF4-FFF2-40B4-BE49-F238E27FC236}">
                <a16:creationId xmlns:a16="http://schemas.microsoft.com/office/drawing/2014/main" id="{07CF7E7F-ACE1-3065-4DE3-C420E52BEC98}"/>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91BE1EBB-1B34-0076-54FB-CA6B79AB4857}"/>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a:extLst>
              <a:ext uri="{FF2B5EF4-FFF2-40B4-BE49-F238E27FC236}">
                <a16:creationId xmlns:a16="http://schemas.microsoft.com/office/drawing/2014/main" id="{C05694CA-1222-564E-9F78-A9EF0EF0F52E}"/>
              </a:ext>
            </a:extLst>
          </p:cNvPr>
          <p:cNvPicPr preferRelativeResize="0"/>
          <p:nvPr/>
        </p:nvPicPr>
        <p:blipFill rotWithShape="1">
          <a:blip r:embed="rId3"/>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672980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BA598A5C-2ADC-E1B2-4089-39C6037DDD99}"/>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05F16632-79A8-1BEF-420C-A52D439003D5}"/>
              </a:ext>
            </a:extLst>
          </p:cNvPr>
          <p:cNvSpPr txBox="1"/>
          <p:nvPr/>
        </p:nvSpPr>
        <p:spPr>
          <a:xfrm>
            <a:off x="785006" y="883618"/>
            <a:ext cx="11328336" cy="6063158"/>
          </a:xfrm>
          <a:prstGeom prst="rect">
            <a:avLst/>
          </a:prstGeom>
          <a:noFill/>
          <a:ln>
            <a:noFill/>
          </a:ln>
        </p:spPr>
        <p:txBody>
          <a:bodyPr spcFirstLastPara="1" wrap="square" lIns="91425" tIns="45700" rIns="91425" bIns="45700" anchor="t" anchorCtr="0">
            <a:spAutoFit/>
          </a:bodyPr>
          <a:lstStyle/>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JOIN</a:t>
            </a:r>
          </a:p>
          <a:p>
            <a:pPr>
              <a:spcBef>
                <a:spcPts val="750"/>
              </a:spcBef>
              <a:spcAft>
                <a:spcPts val="750"/>
              </a:spcAft>
            </a:pPr>
            <a:r>
              <a:rPr lang="en-US" sz="2000" kern="0" dirty="0">
                <a:effectLst/>
                <a:latin typeface="Nunito Sans" pitchFamily="2" charset="0"/>
                <a:ea typeface="Times New Roman" panose="02020603050405020304" pitchFamily="18" charset="0"/>
                <a:cs typeface="Times New Roman" panose="02020603050405020304" pitchFamily="18" charset="0"/>
              </a:rPr>
              <a:t>A JOIN clause is used to combine rows from two or more tables, based on a related column between them.</a:t>
            </a:r>
          </a:p>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Different Types of SQL JOINs</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CROSS JOIN: </a:t>
            </a:r>
            <a:r>
              <a:rPr lang="en-US" sz="2000" kern="0" dirty="0">
                <a:effectLst/>
                <a:latin typeface="Nunito Sans" pitchFamily="2" charset="0"/>
                <a:ea typeface="Times New Roman" panose="02020603050405020304" pitchFamily="18" charset="0"/>
                <a:cs typeface="Times New Roman" panose="02020603050405020304" pitchFamily="18" charset="0"/>
              </a:rPr>
              <a:t>combines each row from the first table with each row of the second table.</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NATURAL JOIN: </a:t>
            </a:r>
            <a:r>
              <a:rPr lang="en-US" sz="2000" kern="0" dirty="0">
                <a:effectLst/>
                <a:latin typeface="Nunito Sans" pitchFamily="2" charset="0"/>
                <a:ea typeface="Times New Roman" panose="02020603050405020304" pitchFamily="18" charset="0"/>
                <a:cs typeface="Times New Roman" panose="02020603050405020304" pitchFamily="18" charset="0"/>
              </a:rPr>
              <a:t>which is based on column having same name and same datatype present in both the tables to be joined.</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INNER(Equi) JOIN: </a:t>
            </a:r>
            <a:r>
              <a:rPr lang="en-US" sz="2000" kern="0" dirty="0">
                <a:effectLst/>
                <a:latin typeface="Nunito Sans" pitchFamily="2" charset="0"/>
                <a:ea typeface="Times New Roman" panose="02020603050405020304" pitchFamily="18" charset="0"/>
                <a:cs typeface="Times New Roman" panose="02020603050405020304" pitchFamily="18" charset="0"/>
              </a:rPr>
              <a:t>Returns records that have matching values in both tables</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LEFT (OUTER) JOIN: </a:t>
            </a:r>
            <a:r>
              <a:rPr lang="en-US" sz="2000" kern="0" dirty="0">
                <a:effectLst/>
                <a:latin typeface="Nunito Sans" pitchFamily="2" charset="0"/>
                <a:ea typeface="Times New Roman" panose="02020603050405020304" pitchFamily="18" charset="0"/>
                <a:cs typeface="Times New Roman" panose="02020603050405020304" pitchFamily="18" charset="0"/>
              </a:rPr>
              <a:t>Returns all records from the left table, and the matched records from the right table</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RIGHT (OUTER) JOIN: </a:t>
            </a:r>
            <a:r>
              <a:rPr lang="en-US" sz="2000" kern="0" dirty="0">
                <a:effectLst/>
                <a:latin typeface="Nunito Sans" pitchFamily="2" charset="0"/>
                <a:ea typeface="Times New Roman" panose="02020603050405020304" pitchFamily="18" charset="0"/>
                <a:cs typeface="Times New Roman" panose="02020603050405020304" pitchFamily="18" charset="0"/>
              </a:rPr>
              <a:t>Returns all records from the right table, and the matched records from the left table</a:t>
            </a:r>
          </a:p>
          <a:p>
            <a:pPr>
              <a:spcBef>
                <a:spcPts val="750"/>
              </a:spcBef>
              <a:spcAft>
                <a:spcPts val="750"/>
              </a:spcAft>
            </a:pPr>
            <a:r>
              <a:rPr lang="en-US" sz="2000" b="1" kern="0" dirty="0">
                <a:effectLst/>
                <a:latin typeface="Nunito Sans" pitchFamily="2" charset="0"/>
                <a:ea typeface="Times New Roman" panose="02020603050405020304" pitchFamily="18" charset="0"/>
                <a:cs typeface="Times New Roman" panose="02020603050405020304" pitchFamily="18" charset="0"/>
              </a:rPr>
              <a:t>FULL (OUTER) JOIN: </a:t>
            </a:r>
            <a:r>
              <a:rPr lang="en-US" sz="2000" kern="0" dirty="0">
                <a:effectLst/>
                <a:latin typeface="Nunito Sans" pitchFamily="2" charset="0"/>
                <a:ea typeface="Times New Roman" panose="02020603050405020304" pitchFamily="18" charset="0"/>
                <a:cs typeface="Times New Roman" panose="02020603050405020304" pitchFamily="18" charset="0"/>
              </a:rPr>
              <a:t>Returns all records when there is a match in either left or right table</a:t>
            </a:r>
          </a:p>
        </p:txBody>
      </p:sp>
      <p:sp>
        <p:nvSpPr>
          <p:cNvPr id="115" name="Google Shape;115;p3">
            <a:extLst>
              <a:ext uri="{FF2B5EF4-FFF2-40B4-BE49-F238E27FC236}">
                <a16:creationId xmlns:a16="http://schemas.microsoft.com/office/drawing/2014/main" id="{AEEF1CF3-480F-0B71-42CE-504321F71CF8}"/>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FDE70B22-0CAE-A4F8-B612-F654A0517BDD}"/>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spTree>
    <p:extLst>
      <p:ext uri="{BB962C8B-B14F-4D97-AF65-F5344CB8AC3E}">
        <p14:creationId xmlns:p14="http://schemas.microsoft.com/office/powerpoint/2010/main" val="3252781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5302AA1-DEE3-0BF6-9958-807565089130}"/>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460EBDD9-98C1-F2DA-727B-1E5430C2EC4A}"/>
              </a:ext>
            </a:extLst>
          </p:cNvPr>
          <p:cNvSpPr txBox="1"/>
          <p:nvPr/>
        </p:nvSpPr>
        <p:spPr>
          <a:xfrm>
            <a:off x="785006" y="883618"/>
            <a:ext cx="11328336" cy="1241325"/>
          </a:xfrm>
          <a:prstGeom prst="rect">
            <a:avLst/>
          </a:prstGeom>
          <a:noFill/>
          <a:ln>
            <a:noFill/>
          </a:ln>
        </p:spPr>
        <p:txBody>
          <a:bodyPr spcFirstLastPara="1" wrap="square" lIns="91425" tIns="45700" rIns="91425" bIns="45700" anchor="t" anchorCtr="0">
            <a:spAutoFit/>
          </a:bodyPr>
          <a:lstStyle/>
          <a:p>
            <a:pPr>
              <a:spcBef>
                <a:spcPts val="750"/>
              </a:spcBef>
              <a:spcAft>
                <a:spcPts val="750"/>
              </a:spcAft>
            </a:pPr>
            <a:r>
              <a:rPr lang="en-US" sz="2400" b="1" kern="0" dirty="0">
                <a:effectLst/>
                <a:latin typeface="Nunito Sans" pitchFamily="2" charset="0"/>
                <a:ea typeface="Times New Roman" panose="02020603050405020304" pitchFamily="18" charset="0"/>
                <a:cs typeface="Times New Roman" panose="02020603050405020304" pitchFamily="18" charset="0"/>
              </a:rPr>
              <a:t>SQL JOIN</a:t>
            </a:r>
          </a:p>
          <a:p>
            <a:pPr>
              <a:spcBef>
                <a:spcPts val="750"/>
              </a:spcBef>
              <a:spcAft>
                <a:spcPts val="750"/>
              </a:spcAft>
            </a:pPr>
            <a:endParaRPr lang="en-US" sz="2400" b="1" kern="0" dirty="0">
              <a:effectLst/>
              <a:latin typeface="Nunito Sans" pitchFamily="2" charset="0"/>
              <a:ea typeface="Times New Roman" panose="02020603050405020304" pitchFamily="18" charset="0"/>
              <a:cs typeface="Times New Roman" panose="02020603050405020304" pitchFamily="18" charset="0"/>
            </a:endParaRPr>
          </a:p>
        </p:txBody>
      </p:sp>
      <p:sp>
        <p:nvSpPr>
          <p:cNvPr id="115" name="Google Shape;115;p3">
            <a:extLst>
              <a:ext uri="{FF2B5EF4-FFF2-40B4-BE49-F238E27FC236}">
                <a16:creationId xmlns:a16="http://schemas.microsoft.com/office/drawing/2014/main" id="{F16B23F3-CB0F-2449-7F20-2A4ADA2BE7A4}"/>
              </a:ext>
            </a:extLst>
          </p:cNvPr>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a:extLst>
              <a:ext uri="{FF2B5EF4-FFF2-40B4-BE49-F238E27FC236}">
                <a16:creationId xmlns:a16="http://schemas.microsoft.com/office/drawing/2014/main" id="{23D4DA8B-F94B-A596-7288-40EA09B4DB05}"/>
              </a:ext>
            </a:extLst>
          </p:cNvPr>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GB" sz="4800" b="1"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rPr>
              <a:t>MySQL</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3" name="Picture 2">
            <a:extLst>
              <a:ext uri="{FF2B5EF4-FFF2-40B4-BE49-F238E27FC236}">
                <a16:creationId xmlns:a16="http://schemas.microsoft.com/office/drawing/2014/main" id="{4B41C75B-ADE2-7BAF-C6C5-507E2D8C3647}"/>
              </a:ext>
            </a:extLst>
          </p:cNvPr>
          <p:cNvPicPr>
            <a:picLocks noChangeAspect="1"/>
          </p:cNvPicPr>
          <p:nvPr/>
        </p:nvPicPr>
        <p:blipFill rotWithShape="1">
          <a:blip r:embed="rId3">
            <a:extLst>
              <a:ext uri="{28A0092B-C50C-407E-A947-70E740481C1C}">
                <a14:useLocalDpi xmlns:a14="http://schemas.microsoft.com/office/drawing/2010/main" val="0"/>
              </a:ext>
            </a:extLst>
          </a:blip>
          <a:srcRect b="5582"/>
          <a:stretch/>
        </p:blipFill>
        <p:spPr>
          <a:xfrm>
            <a:off x="1600046" y="1413275"/>
            <a:ext cx="8851644" cy="4862164"/>
          </a:xfrm>
          <a:prstGeom prst="rect">
            <a:avLst/>
          </a:prstGeom>
        </p:spPr>
      </p:pic>
      <p:pic>
        <p:nvPicPr>
          <p:cNvPr id="4" name="Google Shape;117;p3">
            <a:extLst>
              <a:ext uri="{FF2B5EF4-FFF2-40B4-BE49-F238E27FC236}">
                <a16:creationId xmlns:a16="http://schemas.microsoft.com/office/drawing/2014/main" id="{AA9B8B97-CEED-02DA-BB1D-EDD85647C3FB}"/>
              </a:ext>
            </a:extLst>
          </p:cNvPr>
          <p:cNvPicPr preferRelativeResize="0"/>
          <p:nvPr/>
        </p:nvPicPr>
        <p:blipFill rotWithShape="1">
          <a:blip r:embed="rId4"/>
          <a:srcRect/>
          <a:stretch>
            <a:fillRect/>
          </a:stretch>
        </p:blipFill>
        <p:spPr>
          <a:xfrm>
            <a:off x="9496104" y="6330600"/>
            <a:ext cx="2356664" cy="298800"/>
          </a:xfrm>
          <a:prstGeom prst="rect">
            <a:avLst/>
          </a:prstGeom>
          <a:noFill/>
          <a:ln>
            <a:noFill/>
          </a:ln>
        </p:spPr>
      </p:pic>
    </p:spTree>
    <p:extLst>
      <p:ext uri="{BB962C8B-B14F-4D97-AF65-F5344CB8AC3E}">
        <p14:creationId xmlns:p14="http://schemas.microsoft.com/office/powerpoint/2010/main" val="2369440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6DCE350D-4106-9503-D122-06319F3CF609}"/>
              </a:ext>
            </a:extLst>
          </p:cNvPr>
          <p:cNvPicPr>
            <a:picLocks noChangeAspect="1"/>
          </p:cNvPicPr>
          <p:nvPr/>
        </p:nvPicPr>
        <p:blipFill rotWithShape="1">
          <a:blip r:embed="rId4">
            <a:extLst>
              <a:ext uri="{28A0092B-C50C-407E-A947-70E740481C1C}">
                <a14:useLocalDpi xmlns:a14="http://schemas.microsoft.com/office/drawing/2010/main" val="0"/>
              </a:ext>
            </a:extLst>
          </a:blip>
          <a:srcRect t="11966" b="8244"/>
          <a:stretch/>
        </p:blipFill>
        <p:spPr>
          <a:xfrm>
            <a:off x="1415845" y="1285874"/>
            <a:ext cx="9134168" cy="4603649"/>
          </a:xfrm>
          <a:prstGeom prst="rect">
            <a:avLst/>
          </a:prstGeom>
        </p:spPr>
      </p:pic>
    </p:spTree>
    <p:extLst>
      <p:ext uri="{BB962C8B-B14F-4D97-AF65-F5344CB8AC3E}">
        <p14:creationId xmlns:p14="http://schemas.microsoft.com/office/powerpoint/2010/main" val="994329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8910131"/>
          </a:xfrm>
          <a:prstGeom prst="rect">
            <a:avLst/>
          </a:prstGeom>
        </p:spPr>
        <p:txBody>
          <a:bodyPr wrap="square">
            <a:spAutoFit/>
          </a:bodyPr>
          <a:lstStyle/>
          <a:p>
            <a:r>
              <a:rPr lang="en-US" sz="2600" b="1" dirty="0">
                <a:solidFill>
                  <a:srgbClr val="000000"/>
                </a:solidFill>
                <a:latin typeface="Nunito Sans" pitchFamily="2" charset="0"/>
              </a:rPr>
              <a:t>Amazon Web Services</a:t>
            </a:r>
          </a:p>
          <a:p>
            <a:pPr>
              <a:lnSpc>
                <a:spcPct val="200000"/>
              </a:lnSpc>
              <a:buFont typeface="Arial" pitchFamily="34" charset="0"/>
              <a:buChar char="•"/>
            </a:pPr>
            <a:r>
              <a:rPr lang="en-US" sz="2100" dirty="0">
                <a:solidFill>
                  <a:srgbClr val="000000"/>
                </a:solidFill>
                <a:latin typeface="Nunito Sans" pitchFamily="2" charset="0"/>
              </a:rPr>
              <a:t> </a:t>
            </a:r>
            <a:r>
              <a:rPr lang="en-US" sz="2400" dirty="0">
                <a:solidFill>
                  <a:srgbClr val="000000"/>
                </a:solidFill>
                <a:latin typeface="Nunito Sans" pitchFamily="2" charset="0"/>
              </a:rPr>
              <a:t>AWS is a comprehensive cloud computing platform.</a:t>
            </a:r>
          </a:p>
          <a:p>
            <a:pPr>
              <a:lnSpc>
                <a:spcPct val="200000"/>
              </a:lnSpc>
              <a:buFont typeface="Arial" pitchFamily="34" charset="0"/>
              <a:buChar char="•"/>
            </a:pPr>
            <a:r>
              <a:rPr lang="en-US" sz="2400" dirty="0">
                <a:solidFill>
                  <a:srgbClr val="000000"/>
                </a:solidFill>
                <a:latin typeface="Nunito Sans" pitchFamily="2" charset="0"/>
              </a:rPr>
              <a:t> AWS provides a wide range of cloud services, including computing, storage,</a:t>
            </a:r>
          </a:p>
          <a:p>
            <a:pPr>
              <a:lnSpc>
                <a:spcPct val="200000"/>
              </a:lnSpc>
            </a:pPr>
            <a:r>
              <a:rPr lang="en-US" sz="2400" dirty="0">
                <a:solidFill>
                  <a:srgbClr val="000000"/>
                </a:solidFill>
                <a:latin typeface="Nunito Sans" pitchFamily="2" charset="0"/>
              </a:rPr>
              <a:t>  Databases, content delivery, machine learning and analytics as services to help   individuals,  businesses and organizations.</a:t>
            </a:r>
          </a:p>
          <a:p>
            <a:pPr>
              <a:lnSpc>
                <a:spcPct val="200000"/>
              </a:lnSpc>
              <a:buFont typeface="Arial" pitchFamily="34" charset="0"/>
              <a:buChar char="•"/>
            </a:pPr>
            <a:r>
              <a:rPr lang="en-US" sz="2400" dirty="0">
                <a:solidFill>
                  <a:srgbClr val="000000"/>
                </a:solidFill>
                <a:latin typeface="Nunito Sans" pitchFamily="2" charset="0"/>
              </a:rPr>
              <a:t> They will build and deploy scalable and cost-effective applications and services in    AWS.</a:t>
            </a:r>
          </a:p>
          <a:p>
            <a:pPr>
              <a:lnSpc>
                <a:spcPct val="200000"/>
              </a:lnSpc>
            </a:pPr>
            <a:endParaRPr lang="en-US" sz="2100"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10164321"/>
          </a:xfrm>
          <a:prstGeom prst="rect">
            <a:avLst/>
          </a:prstGeom>
        </p:spPr>
        <p:txBody>
          <a:bodyPr wrap="square">
            <a:spAutoFit/>
          </a:bodyPr>
          <a:lstStyle/>
          <a:p>
            <a:r>
              <a:rPr lang="en-US" sz="2800" b="1" dirty="0">
                <a:solidFill>
                  <a:srgbClr val="000000"/>
                </a:solidFill>
                <a:latin typeface="Nunito Sans" pitchFamily="2" charset="0"/>
              </a:rPr>
              <a:t>What is Cloud Computing?</a:t>
            </a:r>
            <a:endParaRPr lang="en-US" sz="26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Cloud computing is a technology that allows you to access and use computer services and resources like storage , processing power, and software, over the internet, rather than on your local computer.</a:t>
            </a:r>
          </a:p>
          <a:p>
            <a:pPr>
              <a:lnSpc>
                <a:spcPct val="200000"/>
              </a:lnSpc>
              <a:buFont typeface="Arial" pitchFamily="34" charset="0"/>
              <a:buChar char="•"/>
            </a:pPr>
            <a:r>
              <a:rPr lang="en-US" sz="2100" dirty="0">
                <a:solidFill>
                  <a:srgbClr val="000000"/>
                </a:solidFill>
                <a:latin typeface="Nunito Sans" pitchFamily="2" charset="0"/>
              </a:rPr>
              <a:t> It’s is like renting or sharing a computer infrastructure with others, and you can use as much or as little as you need.</a:t>
            </a:r>
          </a:p>
          <a:p>
            <a:pPr>
              <a:lnSpc>
                <a:spcPct val="200000"/>
              </a:lnSpc>
              <a:buFont typeface="Arial" pitchFamily="34" charset="0"/>
              <a:buChar char="•"/>
            </a:pPr>
            <a:r>
              <a:rPr lang="en-US" sz="2100" dirty="0">
                <a:solidFill>
                  <a:srgbClr val="000000"/>
                </a:solidFill>
                <a:latin typeface="Nunito Sans" pitchFamily="2" charset="0"/>
              </a:rPr>
              <a:t> Common examples of cloud services include online storage(example-Dropbox), web-based email (example-Gmail), and cloud platforms like Amazon Web Service (AWS) or Microsoft Azure for business to run applications and store data.</a:t>
            </a:r>
          </a:p>
          <a:p>
            <a:pPr>
              <a:lnSpc>
                <a:spcPct val="150000"/>
              </a:lnSpc>
            </a:pPr>
            <a:endParaRPr lang="en-US" sz="2100" dirty="0">
              <a:solidFill>
                <a:srgbClr val="000000"/>
              </a:solidFill>
              <a:latin typeface="Nunito Sans" pitchFamily="2" charset="0"/>
            </a:endParaRPr>
          </a:p>
          <a:p>
            <a:pPr>
              <a:lnSpc>
                <a:spcPct val="200000"/>
              </a:lnSpc>
            </a:pPr>
            <a:endParaRPr lang="en-US" sz="2100"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811609" y="1112217"/>
            <a:ext cx="11707091" cy="8933215"/>
          </a:xfrm>
          <a:prstGeom prst="rect">
            <a:avLst/>
          </a:prstGeom>
        </p:spPr>
        <p:txBody>
          <a:bodyPr wrap="square">
            <a:spAutoFit/>
          </a:bodyPr>
          <a:lstStyle/>
          <a:p>
            <a:r>
              <a:rPr lang="en-US" sz="2800" b="1" dirty="0">
                <a:solidFill>
                  <a:srgbClr val="000000"/>
                </a:solidFill>
                <a:latin typeface="Nunito Sans" pitchFamily="2" charset="0"/>
              </a:rPr>
              <a:t>Why Cloud Computing?</a:t>
            </a:r>
            <a:endParaRPr lang="en-US" sz="2600" b="1" dirty="0">
              <a:solidFill>
                <a:srgbClr val="000000"/>
              </a:solidFill>
              <a:latin typeface="Nunito Sans" pitchFamily="2" charset="0"/>
            </a:endParaRPr>
          </a:p>
          <a:p>
            <a:pPr>
              <a:lnSpc>
                <a:spcPct val="250000"/>
              </a:lnSpc>
              <a:buFont typeface="Arial" pitchFamily="34" charset="0"/>
              <a:buChar char="•"/>
            </a:pPr>
            <a:r>
              <a:rPr lang="en-US" sz="2100" dirty="0">
                <a:solidFill>
                  <a:srgbClr val="000000"/>
                </a:solidFill>
                <a:latin typeface="Nunito Sans" pitchFamily="2" charset="0"/>
              </a:rPr>
              <a:t> </a:t>
            </a:r>
            <a:r>
              <a:rPr lang="en-US" sz="2300" dirty="0">
                <a:solidFill>
                  <a:srgbClr val="000000"/>
                </a:solidFill>
                <a:latin typeface="Nunito Sans" pitchFamily="2" charset="0"/>
              </a:rPr>
              <a:t>Quick Infrastructure Deployment</a:t>
            </a:r>
          </a:p>
          <a:p>
            <a:pPr>
              <a:lnSpc>
                <a:spcPct val="250000"/>
              </a:lnSpc>
              <a:buFont typeface="Arial" pitchFamily="34" charset="0"/>
              <a:buChar char="•"/>
            </a:pPr>
            <a:r>
              <a:rPr lang="en-US" sz="2300" dirty="0">
                <a:solidFill>
                  <a:srgbClr val="000000"/>
                </a:solidFill>
                <a:latin typeface="Nunito Sans" pitchFamily="2" charset="0"/>
              </a:rPr>
              <a:t> Scalability and Flexibility</a:t>
            </a:r>
          </a:p>
          <a:p>
            <a:pPr>
              <a:lnSpc>
                <a:spcPct val="250000"/>
              </a:lnSpc>
              <a:buFont typeface="Arial" pitchFamily="34" charset="0"/>
              <a:buChar char="•"/>
            </a:pPr>
            <a:r>
              <a:rPr lang="en-US" sz="2300" dirty="0">
                <a:solidFill>
                  <a:srgbClr val="000000"/>
                </a:solidFill>
                <a:latin typeface="Nunito Sans" pitchFamily="2" charset="0"/>
              </a:rPr>
              <a:t> Cost savings</a:t>
            </a:r>
          </a:p>
          <a:p>
            <a:pPr>
              <a:lnSpc>
                <a:spcPct val="250000"/>
              </a:lnSpc>
              <a:buFont typeface="Arial" pitchFamily="34" charset="0"/>
              <a:buChar char="•"/>
            </a:pPr>
            <a:r>
              <a:rPr lang="en-US" sz="2300" dirty="0">
                <a:solidFill>
                  <a:srgbClr val="000000"/>
                </a:solidFill>
                <a:latin typeface="Nunito Sans" pitchFamily="2" charset="0"/>
              </a:rPr>
              <a:t> Prevent Data Loss</a:t>
            </a:r>
          </a:p>
          <a:p>
            <a:pPr>
              <a:lnSpc>
                <a:spcPct val="250000"/>
              </a:lnSpc>
              <a:buFont typeface="Arial" pitchFamily="34" charset="0"/>
              <a:buChar char="•"/>
            </a:pPr>
            <a:r>
              <a:rPr lang="en-US" sz="2300" dirty="0">
                <a:solidFill>
                  <a:srgbClr val="000000"/>
                </a:solidFill>
                <a:latin typeface="Nunito Sans" pitchFamily="2" charset="0"/>
              </a:rPr>
              <a:t> Advanced Security</a:t>
            </a:r>
          </a:p>
          <a:p>
            <a:pPr>
              <a:lnSpc>
                <a:spcPct val="200000"/>
              </a:lnSpc>
            </a:pPr>
            <a:endParaRPr lang="en-US" sz="2100"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0907041" cy="4131860"/>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dirty="0">
                <a:solidFill>
                  <a:srgbClr val="000000"/>
                </a:solidFill>
                <a:latin typeface="Nunito Sans" pitchFamily="2" charset="0"/>
              </a:rPr>
              <a:t>How server is controlling client Computer?</a:t>
            </a:r>
          </a:p>
          <a:p>
            <a:pPr algn="l">
              <a:lnSpc>
                <a:spcPct val="150000"/>
              </a:lnSpc>
            </a:pPr>
            <a:endParaRPr lang="en-US" sz="2500" b="1" dirty="0">
              <a:solidFill>
                <a:srgbClr val="000000"/>
              </a:solidFill>
              <a:latin typeface="Nunito Sans" pitchFamily="2" charset="0"/>
            </a:endParaRPr>
          </a:p>
          <a:p>
            <a:pPr algn="l">
              <a:lnSpc>
                <a:spcPct val="150000"/>
              </a:lnSpc>
              <a:buFont typeface="Arial" pitchFamily="34" charset="0"/>
              <a:buChar char="•"/>
            </a:pPr>
            <a:r>
              <a:rPr lang="en-US" sz="2500" b="1" i="0" dirty="0">
                <a:solidFill>
                  <a:srgbClr val="000000"/>
                </a:solidFill>
                <a:effectLst/>
                <a:latin typeface="Nunito Sans" pitchFamily="2" charset="0"/>
              </a:rPr>
              <a:t> </a:t>
            </a:r>
            <a:r>
              <a:rPr lang="en-US" sz="2500" dirty="0">
                <a:solidFill>
                  <a:srgbClr val="000000"/>
                </a:solidFill>
                <a:latin typeface="Nunito Sans" pitchFamily="2" charset="0"/>
              </a:rPr>
              <a:t>Server computers and client computers are connected in “Network”.</a:t>
            </a:r>
          </a:p>
          <a:p>
            <a:pPr algn="l">
              <a:lnSpc>
                <a:spcPct val="150000"/>
              </a:lnSpc>
              <a:buFont typeface="Arial" pitchFamily="34" charset="0"/>
              <a:buChar char="•"/>
            </a:pPr>
            <a:endParaRPr lang="en-US" sz="2500" dirty="0">
              <a:solidFill>
                <a:srgbClr val="000000"/>
              </a:solidFill>
              <a:latin typeface="Nunito Sans" pitchFamily="2" charset="0"/>
            </a:endParaRPr>
          </a:p>
          <a:p>
            <a:pPr algn="l">
              <a:lnSpc>
                <a:spcPct val="150000"/>
              </a:lnSpc>
              <a:buFont typeface="Arial" pitchFamily="34" charset="0"/>
              <a:buChar char="•"/>
            </a:pPr>
            <a:r>
              <a:rPr lang="en-US" sz="2500" i="0" dirty="0">
                <a:solidFill>
                  <a:srgbClr val="000000"/>
                </a:solidFill>
                <a:effectLst/>
                <a:latin typeface="Nunito Sans" pitchFamily="2" charset="0"/>
              </a:rPr>
              <a:t> We need to configure server computer configuration in client computer.</a:t>
            </a:r>
          </a:p>
          <a:p>
            <a:pPr algn="l">
              <a:lnSpc>
                <a:spcPct val="150000"/>
              </a:lnSpc>
              <a:buFont typeface="Arial" pitchFamily="34" charset="0"/>
              <a:buChar char="•"/>
            </a:pPr>
            <a:endParaRPr lang="en-US" sz="2500" i="0" dirty="0">
              <a:solidFill>
                <a:srgbClr val="000000"/>
              </a:solidFill>
              <a:effectLst/>
              <a:latin typeface="Nunito Sans" pitchFamily="2" charset="0"/>
            </a:endParaRPr>
          </a:p>
          <a:p>
            <a:pPr algn="l">
              <a:lnSpc>
                <a:spcPct val="150000"/>
              </a:lnSpc>
              <a:buFont typeface="Arial" pitchFamily="34" charset="0"/>
              <a:buChar char="•"/>
            </a:pPr>
            <a:r>
              <a:rPr lang="en-US" sz="2500" dirty="0">
                <a:solidFill>
                  <a:srgbClr val="000000"/>
                </a:solidFill>
                <a:latin typeface="Nunito Sans" pitchFamily="2" charset="0"/>
              </a:rPr>
              <a:t> Client requests will handle by the server and it will respond to the client.</a:t>
            </a:r>
            <a:endParaRPr lang="en-US" sz="2500" i="0" dirty="0">
              <a:solidFill>
                <a:srgbClr val="000000"/>
              </a:solidFill>
              <a:effectLst/>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Tree>
    <p:extLst>
      <p:ext uri="{BB962C8B-B14F-4D97-AF65-F5344CB8AC3E}">
        <p14:creationId xmlns:p14="http://schemas.microsoft.com/office/powerpoint/2010/main" val="465069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8879354"/>
          </a:xfrm>
          <a:prstGeom prst="rect">
            <a:avLst/>
          </a:prstGeom>
        </p:spPr>
        <p:txBody>
          <a:bodyPr wrap="square">
            <a:spAutoFit/>
          </a:bodyPr>
          <a:lstStyle/>
          <a:p>
            <a:r>
              <a:rPr lang="en-US" sz="2800" b="1" dirty="0">
                <a:solidFill>
                  <a:srgbClr val="000000"/>
                </a:solidFill>
                <a:latin typeface="Nunito Sans" pitchFamily="2" charset="0"/>
              </a:rPr>
              <a:t>Virtualization connection with Cloud Computing?</a:t>
            </a:r>
            <a:endParaRPr lang="en-US" sz="26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a:t>
            </a:r>
            <a:r>
              <a:rPr lang="en-US" sz="2200" dirty="0">
                <a:solidFill>
                  <a:srgbClr val="000000"/>
                </a:solidFill>
                <a:latin typeface="Nunito Sans" pitchFamily="2" charset="0"/>
              </a:rPr>
              <a:t>Virtualization technology plays a fundamental and interconnected role in cloud computing.</a:t>
            </a:r>
          </a:p>
          <a:p>
            <a:pPr>
              <a:lnSpc>
                <a:spcPct val="200000"/>
              </a:lnSpc>
              <a:buFont typeface="Arial" pitchFamily="34" charset="0"/>
              <a:buChar char="•"/>
            </a:pPr>
            <a:r>
              <a:rPr lang="en-US" sz="2200" dirty="0">
                <a:solidFill>
                  <a:srgbClr val="000000"/>
                </a:solidFill>
                <a:latin typeface="Nunito Sans" pitchFamily="2" charset="0"/>
              </a:rPr>
              <a:t> Foundation of Cloud Infrastructure</a:t>
            </a:r>
            <a:r>
              <a:rPr lang="en-US" sz="2100" dirty="0">
                <a:solidFill>
                  <a:srgbClr val="000000"/>
                </a:solidFill>
                <a:latin typeface="Nunito Sans" pitchFamily="2" charset="0"/>
              </a:rPr>
              <a:t>:</a:t>
            </a:r>
          </a:p>
          <a:p>
            <a:pPr marL="457200" indent="-457200">
              <a:lnSpc>
                <a:spcPct val="200000"/>
              </a:lnSpc>
            </a:pPr>
            <a:r>
              <a:rPr lang="en-US" sz="2000" dirty="0">
                <a:solidFill>
                  <a:srgbClr val="000000"/>
                </a:solidFill>
                <a:latin typeface="Nunito Sans" pitchFamily="2" charset="0"/>
              </a:rPr>
              <a:t>               Virtualization is a underlying technology that enables the creation of virtual machines or</a:t>
            </a:r>
          </a:p>
          <a:p>
            <a:pPr marL="457200" indent="-457200">
              <a:lnSpc>
                <a:spcPct val="200000"/>
              </a:lnSpc>
            </a:pPr>
            <a:r>
              <a:rPr lang="en-US" sz="2000" dirty="0">
                <a:solidFill>
                  <a:srgbClr val="000000"/>
                </a:solidFill>
                <a:latin typeface="Nunito Sans" pitchFamily="2" charset="0"/>
              </a:rPr>
              <a:t>virtual environments within a single physical server or across multiple physical server.</a:t>
            </a:r>
          </a:p>
          <a:p>
            <a:pPr marL="457200" indent="-457200">
              <a:lnSpc>
                <a:spcPct val="200000"/>
              </a:lnSpc>
            </a:pPr>
            <a:r>
              <a:rPr lang="en-US" sz="2000" dirty="0">
                <a:solidFill>
                  <a:srgbClr val="000000"/>
                </a:solidFill>
                <a:latin typeface="Nunito Sans" pitchFamily="2" charset="0"/>
              </a:rPr>
              <a:t>cloud computing relies heavily on virtualization to create a building blocks for cloud Infrastructure.</a:t>
            </a:r>
          </a:p>
          <a:p>
            <a:pPr marL="457200" indent="-457200">
              <a:lnSpc>
                <a:spcPct val="200000"/>
              </a:lnSpc>
            </a:pPr>
            <a:r>
              <a:rPr lang="en-US" sz="2000" dirty="0">
                <a:solidFill>
                  <a:srgbClr val="000000"/>
                </a:solidFill>
                <a:latin typeface="Nunito Sans" pitchFamily="2" charset="0"/>
              </a:rPr>
              <a:t>               It often involves the use of virtualization technologies within data centers to create and</a:t>
            </a:r>
          </a:p>
          <a:p>
            <a:pPr marL="457200" indent="-457200">
              <a:lnSpc>
                <a:spcPct val="200000"/>
              </a:lnSpc>
            </a:pPr>
            <a:r>
              <a:rPr lang="en-US" sz="2000" dirty="0">
                <a:solidFill>
                  <a:srgbClr val="000000"/>
                </a:solidFill>
                <a:latin typeface="Nunito Sans" pitchFamily="2" charset="0"/>
              </a:rPr>
              <a:t>manage virtual servers, storage and networking.</a:t>
            </a: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9033242"/>
          </a:xfrm>
          <a:prstGeom prst="rect">
            <a:avLst/>
          </a:prstGeom>
        </p:spPr>
        <p:txBody>
          <a:bodyPr wrap="square">
            <a:spAutoFit/>
          </a:bodyPr>
          <a:lstStyle/>
          <a:p>
            <a:r>
              <a:rPr lang="en-US" sz="2800" b="1" dirty="0">
                <a:solidFill>
                  <a:srgbClr val="000000"/>
                </a:solidFill>
                <a:latin typeface="Nunito Sans" pitchFamily="2" charset="0"/>
              </a:rPr>
              <a:t>Data Center</a:t>
            </a:r>
            <a:endParaRPr lang="en-US" sz="26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a:t>
            </a:r>
            <a:r>
              <a:rPr lang="en-US" sz="2200" dirty="0">
                <a:solidFill>
                  <a:srgbClr val="000000"/>
                </a:solidFill>
                <a:latin typeface="Nunito Sans" pitchFamily="2" charset="0"/>
              </a:rPr>
              <a:t>Data centers are physically facilities that contains servers, networking equipment, and storage.</a:t>
            </a:r>
          </a:p>
          <a:p>
            <a:pPr>
              <a:lnSpc>
                <a:spcPct val="200000"/>
              </a:lnSpc>
              <a:buFont typeface="Arial" pitchFamily="34" charset="0"/>
              <a:buChar char="•"/>
            </a:pPr>
            <a:r>
              <a:rPr lang="en-US" sz="2200" dirty="0">
                <a:solidFill>
                  <a:srgbClr val="000000"/>
                </a:solidFill>
                <a:latin typeface="Nunito Sans" pitchFamily="2" charset="0"/>
              </a:rPr>
              <a:t> Multiple data centers can be used for redundancy and high availability. Data and applications can be replicated or distributed across different data centers to ensure continuity in case of failures or disasters.</a:t>
            </a:r>
          </a:p>
          <a:p>
            <a:pPr>
              <a:lnSpc>
                <a:spcPct val="200000"/>
              </a:lnSpc>
              <a:buFont typeface="Arial" pitchFamily="34" charset="0"/>
              <a:buChar char="•"/>
            </a:pPr>
            <a:r>
              <a:rPr lang="en-US" sz="2200" dirty="0">
                <a:solidFill>
                  <a:srgbClr val="000000"/>
                </a:solidFill>
                <a:latin typeface="Nunito Sans" pitchFamily="2" charset="0"/>
              </a:rPr>
              <a:t> Managing multiple data centers can be complex and costly, as it involves maintaining hardware, networking and power infrastructure.</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9033242"/>
          </a:xfrm>
          <a:prstGeom prst="rect">
            <a:avLst/>
          </a:prstGeom>
        </p:spPr>
        <p:txBody>
          <a:bodyPr wrap="square">
            <a:spAutoFit/>
          </a:bodyPr>
          <a:lstStyle/>
          <a:p>
            <a:r>
              <a:rPr lang="en-US" sz="2800" b="1" dirty="0">
                <a:solidFill>
                  <a:srgbClr val="000000"/>
                </a:solidFill>
                <a:latin typeface="Nunito Sans" pitchFamily="2" charset="0"/>
              </a:rPr>
              <a:t>AWS - Architecture</a:t>
            </a:r>
            <a:endParaRPr lang="en-US" sz="26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a:t>
            </a:r>
            <a:r>
              <a:rPr lang="en-US" sz="2200" dirty="0">
                <a:solidFill>
                  <a:srgbClr val="000000"/>
                </a:solidFill>
                <a:latin typeface="Nunito Sans" pitchFamily="2" charset="0"/>
              </a:rPr>
              <a:t>AWS architecture is the structure and layout of AWS services and components that work together to create a scalable and reliable cloud computing environment.</a:t>
            </a:r>
          </a:p>
          <a:p>
            <a:pPr>
              <a:lnSpc>
                <a:spcPct val="200000"/>
              </a:lnSpc>
              <a:buFont typeface="Arial" pitchFamily="34" charset="0"/>
              <a:buChar char="•"/>
            </a:pPr>
            <a:r>
              <a:rPr lang="en-US" sz="2200" dirty="0">
                <a:solidFill>
                  <a:srgbClr val="000000"/>
                </a:solidFill>
                <a:latin typeface="Nunito Sans" pitchFamily="2" charset="0"/>
              </a:rPr>
              <a:t> Mainly, below three we need to know</a:t>
            </a:r>
          </a:p>
          <a:p>
            <a:pPr>
              <a:lnSpc>
                <a:spcPct val="200000"/>
              </a:lnSpc>
            </a:pPr>
            <a:r>
              <a:rPr lang="en-US" sz="2200" dirty="0">
                <a:solidFill>
                  <a:srgbClr val="000000"/>
                </a:solidFill>
                <a:latin typeface="Nunito Sans" pitchFamily="2" charset="0"/>
              </a:rPr>
              <a:t>            Regions</a:t>
            </a:r>
          </a:p>
          <a:p>
            <a:pPr>
              <a:lnSpc>
                <a:spcPct val="200000"/>
              </a:lnSpc>
            </a:pPr>
            <a:r>
              <a:rPr lang="en-US" sz="2200" dirty="0">
                <a:solidFill>
                  <a:srgbClr val="000000"/>
                </a:solidFill>
                <a:latin typeface="Nunito Sans" pitchFamily="2" charset="0"/>
              </a:rPr>
              <a:t>            Availability Zones               Global Infrastructure</a:t>
            </a:r>
          </a:p>
          <a:p>
            <a:pPr>
              <a:lnSpc>
                <a:spcPct val="200000"/>
              </a:lnSpc>
            </a:pPr>
            <a:r>
              <a:rPr lang="en-US" sz="2200" dirty="0">
                <a:solidFill>
                  <a:srgbClr val="000000"/>
                </a:solidFill>
                <a:latin typeface="Nunito Sans" pitchFamily="2" charset="0"/>
              </a:rPr>
              <a:t>            Edge Locations</a:t>
            </a:r>
          </a:p>
          <a:p>
            <a:pPr>
              <a:lnSpc>
                <a:spcPct val="200000"/>
              </a:lnSpc>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0" name="Right Brace 9"/>
          <p:cNvSpPr/>
          <p:nvPr/>
        </p:nvSpPr>
        <p:spPr>
          <a:xfrm>
            <a:off x="3560618" y="3713018"/>
            <a:ext cx="720437" cy="187036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10230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4293483"/>
          </a:xfrm>
          <a:prstGeom prst="rect">
            <a:avLst/>
          </a:prstGeom>
        </p:spPr>
        <p:txBody>
          <a:bodyPr wrap="square">
            <a:spAutoFit/>
          </a:bodyPr>
          <a:lstStyle/>
          <a:p>
            <a:r>
              <a:rPr lang="en-US" sz="2800" b="1" dirty="0">
                <a:solidFill>
                  <a:srgbClr val="000000"/>
                </a:solidFill>
                <a:latin typeface="Nunito Sans" pitchFamily="2" charset="0"/>
              </a:rPr>
              <a:t>Availability Zone </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graphicFrame>
        <p:nvGraphicFramePr>
          <p:cNvPr id="11" name="Table 10"/>
          <p:cNvGraphicFramePr>
            <a:graphicFrameLocks noGrp="1"/>
          </p:cNvGraphicFramePr>
          <p:nvPr/>
        </p:nvGraphicFramePr>
        <p:xfrm>
          <a:off x="762001" y="1925782"/>
          <a:ext cx="9961418" cy="4100945"/>
        </p:xfrm>
        <a:graphic>
          <a:graphicData uri="http://schemas.openxmlformats.org/drawingml/2006/table">
            <a:tbl>
              <a:tblPr firstRow="1" bandRow="1">
                <a:tableStyleId>{21E4AEA4-8DFA-4A89-87EB-49C32662AFE0}</a:tableStyleId>
              </a:tblPr>
              <a:tblGrid>
                <a:gridCol w="9961418">
                  <a:extLst>
                    <a:ext uri="{9D8B030D-6E8A-4147-A177-3AD203B41FA5}">
                      <a16:colId xmlns:a16="http://schemas.microsoft.com/office/drawing/2014/main" val="20000"/>
                    </a:ext>
                  </a:extLst>
                </a:gridCol>
              </a:tblGrid>
              <a:tr h="580995">
                <a:tc>
                  <a:txBody>
                    <a:bodyPr/>
                    <a:lstStyle/>
                    <a:p>
                      <a:pPr algn="ctr"/>
                      <a:r>
                        <a:rPr lang="en-US" sz="2000" dirty="0">
                          <a:latin typeface="Nunito Sans"/>
                        </a:rPr>
                        <a:t>Availability Zone</a:t>
                      </a:r>
                    </a:p>
                  </a:txBody>
                  <a:tcPr/>
                </a:tc>
                <a:extLst>
                  <a:ext uri="{0D108BD9-81ED-4DB2-BD59-A6C34878D82A}">
                    <a16:rowId xmlns:a16="http://schemas.microsoft.com/office/drawing/2014/main" val="10000"/>
                  </a:ext>
                </a:extLst>
              </a:tr>
              <a:tr h="671654">
                <a:tc>
                  <a:txBody>
                    <a:bodyPr/>
                    <a:lstStyle/>
                    <a:p>
                      <a:r>
                        <a:rPr lang="en-US" sz="1800" dirty="0">
                          <a:latin typeface="+mn-lt"/>
                        </a:rPr>
                        <a:t>Availability Zones</a:t>
                      </a:r>
                      <a:r>
                        <a:rPr lang="en-US" sz="1800" baseline="0" dirty="0">
                          <a:latin typeface="+mn-lt"/>
                        </a:rPr>
                        <a:t> are like separate data centers in the same city.</a:t>
                      </a:r>
                      <a:endParaRPr lang="en-US" sz="1800" dirty="0">
                        <a:latin typeface="+mn-lt"/>
                      </a:endParaRPr>
                    </a:p>
                  </a:txBody>
                  <a:tcPr/>
                </a:tc>
                <a:extLst>
                  <a:ext uri="{0D108BD9-81ED-4DB2-BD59-A6C34878D82A}">
                    <a16:rowId xmlns:a16="http://schemas.microsoft.com/office/drawing/2014/main" val="10001"/>
                  </a:ext>
                </a:extLst>
              </a:tr>
              <a:tr h="949432">
                <a:tc>
                  <a:txBody>
                    <a:bodyPr/>
                    <a:lstStyle/>
                    <a:p>
                      <a:r>
                        <a:rPr lang="en-US" dirty="0"/>
                        <a:t>AWS sets up multiple availability zones in each AWS region, and they are located close to each other</a:t>
                      </a:r>
                      <a:r>
                        <a:rPr lang="en-US" baseline="0" dirty="0"/>
                        <a:t> but designed to be physically isolated from one another.</a:t>
                      </a:r>
                      <a:endParaRPr lang="en-US" dirty="0"/>
                    </a:p>
                  </a:txBody>
                  <a:tcPr/>
                </a:tc>
                <a:extLst>
                  <a:ext uri="{0D108BD9-81ED-4DB2-BD59-A6C34878D82A}">
                    <a16:rowId xmlns:a16="http://schemas.microsoft.com/office/drawing/2014/main" val="10002"/>
                  </a:ext>
                </a:extLst>
              </a:tr>
              <a:tr h="949432">
                <a:tc>
                  <a:txBody>
                    <a:bodyPr/>
                    <a:lstStyle/>
                    <a:p>
                      <a:r>
                        <a:rPr lang="en-US" dirty="0"/>
                        <a:t>They provide</a:t>
                      </a:r>
                      <a:r>
                        <a:rPr lang="en-US" baseline="0" dirty="0"/>
                        <a:t> redundancy and fault tolerance. If one availability zone experiences an issue, your data or applications can continue running in another without disruption.</a:t>
                      </a:r>
                      <a:endParaRPr lang="en-US" dirty="0"/>
                    </a:p>
                  </a:txBody>
                  <a:tcPr/>
                </a:tc>
                <a:extLst>
                  <a:ext uri="{0D108BD9-81ED-4DB2-BD59-A6C34878D82A}">
                    <a16:rowId xmlns:a16="http://schemas.microsoft.com/office/drawing/2014/main" val="10003"/>
                  </a:ext>
                </a:extLst>
              </a:tr>
              <a:tr h="949432">
                <a:tc>
                  <a:txBody>
                    <a:bodyPr/>
                    <a:lstStyle/>
                    <a:p>
                      <a:r>
                        <a:rPr lang="en-US" dirty="0"/>
                        <a:t>You can think</a:t>
                      </a:r>
                      <a:r>
                        <a:rPr lang="en-US" baseline="0" dirty="0"/>
                        <a:t> of availability zones as AWS’s way of making sure your applications and data are highly available and reliable.</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4293483"/>
          </a:xfrm>
          <a:prstGeom prst="rect">
            <a:avLst/>
          </a:prstGeom>
        </p:spPr>
        <p:txBody>
          <a:bodyPr wrap="square">
            <a:spAutoFit/>
          </a:bodyPr>
          <a:lstStyle/>
          <a:p>
            <a:r>
              <a:rPr lang="en-US" sz="2800" b="1" dirty="0">
                <a:solidFill>
                  <a:srgbClr val="000000"/>
                </a:solidFill>
                <a:latin typeface="Nunito Sans" pitchFamily="2" charset="0"/>
              </a:rPr>
              <a:t>Edge Location </a:t>
            </a: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graphicFrame>
        <p:nvGraphicFramePr>
          <p:cNvPr id="10" name="Table 9"/>
          <p:cNvGraphicFramePr>
            <a:graphicFrameLocks noGrp="1"/>
          </p:cNvGraphicFramePr>
          <p:nvPr/>
        </p:nvGraphicFramePr>
        <p:xfrm>
          <a:off x="785091" y="2118972"/>
          <a:ext cx="10367817" cy="3746784"/>
        </p:xfrm>
        <a:graphic>
          <a:graphicData uri="http://schemas.openxmlformats.org/drawingml/2006/table">
            <a:tbl>
              <a:tblPr firstRow="1" bandRow="1">
                <a:tableStyleId>{21E4AEA4-8DFA-4A89-87EB-49C32662AFE0}</a:tableStyleId>
              </a:tblPr>
              <a:tblGrid>
                <a:gridCol w="10367817">
                  <a:extLst>
                    <a:ext uri="{9D8B030D-6E8A-4147-A177-3AD203B41FA5}">
                      <a16:colId xmlns:a16="http://schemas.microsoft.com/office/drawing/2014/main" val="20000"/>
                    </a:ext>
                  </a:extLst>
                </a:gridCol>
              </a:tblGrid>
              <a:tr h="616656">
                <a:tc>
                  <a:txBody>
                    <a:bodyPr/>
                    <a:lstStyle/>
                    <a:p>
                      <a:pPr algn="ctr"/>
                      <a:r>
                        <a:rPr lang="en-US" sz="2000" dirty="0">
                          <a:latin typeface="Nunito Sans"/>
                        </a:rPr>
                        <a:t>Edge</a:t>
                      </a:r>
                      <a:r>
                        <a:rPr lang="en-US" sz="2000" baseline="0" dirty="0">
                          <a:latin typeface="Nunito Sans"/>
                        </a:rPr>
                        <a:t> Location</a:t>
                      </a:r>
                      <a:endParaRPr lang="en-US" sz="2000" dirty="0">
                        <a:latin typeface="Nunito Sans"/>
                      </a:endParaRPr>
                    </a:p>
                  </a:txBody>
                  <a:tcPr/>
                </a:tc>
                <a:extLst>
                  <a:ext uri="{0D108BD9-81ED-4DB2-BD59-A6C34878D82A}">
                    <a16:rowId xmlns:a16="http://schemas.microsoft.com/office/drawing/2014/main" val="10000"/>
                  </a:ext>
                </a:extLst>
              </a:tr>
              <a:tr h="616656">
                <a:tc>
                  <a:txBody>
                    <a:bodyPr/>
                    <a:lstStyle/>
                    <a:p>
                      <a:r>
                        <a:rPr lang="en-US" dirty="0"/>
                        <a:t>Edge locations are like small data centers located in different cities and regions around the world.</a:t>
                      </a:r>
                    </a:p>
                  </a:txBody>
                  <a:tcPr/>
                </a:tc>
                <a:extLst>
                  <a:ext uri="{0D108BD9-81ED-4DB2-BD59-A6C34878D82A}">
                    <a16:rowId xmlns:a16="http://schemas.microsoft.com/office/drawing/2014/main" val="10001"/>
                  </a:ext>
                </a:extLst>
              </a:tr>
              <a:tr h="616656">
                <a:tc>
                  <a:txBody>
                    <a:bodyPr/>
                    <a:lstStyle/>
                    <a:p>
                      <a:r>
                        <a:rPr lang="en-US" dirty="0"/>
                        <a:t>They</a:t>
                      </a:r>
                      <a:r>
                        <a:rPr lang="en-US" baseline="0" dirty="0"/>
                        <a:t> are part of Amazon Cloud Front, which is content delivery network(CDN) service provided by AWS.</a:t>
                      </a:r>
                      <a:endParaRPr lang="en-US" dirty="0"/>
                    </a:p>
                  </a:txBody>
                  <a:tcPr/>
                </a:tc>
                <a:extLst>
                  <a:ext uri="{0D108BD9-81ED-4DB2-BD59-A6C34878D82A}">
                    <a16:rowId xmlns:a16="http://schemas.microsoft.com/office/drawing/2014/main" val="10002"/>
                  </a:ext>
                </a:extLst>
              </a:tr>
              <a:tr h="616656">
                <a:tc>
                  <a:txBody>
                    <a:bodyPr/>
                    <a:lstStyle/>
                    <a:p>
                      <a:r>
                        <a:rPr lang="en-US" dirty="0"/>
                        <a:t>Edge Locations store cached copies</a:t>
                      </a:r>
                      <a:r>
                        <a:rPr lang="en-US" baseline="0" dirty="0"/>
                        <a:t> of frequently accessed data, like images and videos, to reduce the load on the main server.</a:t>
                      </a:r>
                      <a:endParaRPr lang="en-US" dirty="0"/>
                    </a:p>
                  </a:txBody>
                  <a:tcPr/>
                </a:tc>
                <a:extLst>
                  <a:ext uri="{0D108BD9-81ED-4DB2-BD59-A6C34878D82A}">
                    <a16:rowId xmlns:a16="http://schemas.microsoft.com/office/drawing/2014/main" val="10003"/>
                  </a:ext>
                </a:extLst>
              </a:tr>
              <a:tr h="616656">
                <a:tc>
                  <a:txBody>
                    <a:bodyPr/>
                    <a:lstStyle/>
                    <a:p>
                      <a:r>
                        <a:rPr lang="en-US" dirty="0"/>
                        <a:t>When a user requests content, it’s served from the nearest</a:t>
                      </a:r>
                      <a:r>
                        <a:rPr lang="en-US" baseline="0" dirty="0"/>
                        <a:t> edge location, which makes the content load faster and reduces the load on the central server.</a:t>
                      </a:r>
                      <a:endParaRPr lang="en-US" dirty="0"/>
                    </a:p>
                  </a:txBody>
                  <a:tcPr/>
                </a:tc>
                <a:extLst>
                  <a:ext uri="{0D108BD9-81ED-4DB2-BD59-A6C34878D82A}">
                    <a16:rowId xmlns:a16="http://schemas.microsoft.com/office/drawing/2014/main" val="10004"/>
                  </a:ext>
                </a:extLst>
              </a:tr>
              <a:tr h="616656">
                <a:tc>
                  <a:txBody>
                    <a:bodyPr/>
                    <a:lstStyle/>
                    <a:p>
                      <a:r>
                        <a:rPr lang="en-US" dirty="0"/>
                        <a:t>Edge locations are crucial  for delivering web content quickly to users all over the globe.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1023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560439" y="1257376"/>
            <a:ext cx="11707091" cy="7986802"/>
          </a:xfrm>
          <a:prstGeom prst="rect">
            <a:avLst/>
          </a:prstGeom>
        </p:spPr>
        <p:txBody>
          <a:bodyPr wrap="square">
            <a:spAutoFit/>
          </a:bodyPr>
          <a:lstStyle/>
          <a:p>
            <a:r>
              <a:rPr lang="en-US" sz="2800" b="1" dirty="0">
                <a:solidFill>
                  <a:srgbClr val="000000"/>
                </a:solidFill>
                <a:latin typeface="Nunito Sans" pitchFamily="2" charset="0"/>
              </a:rPr>
              <a:t>Things required to create AWS account</a:t>
            </a:r>
            <a:endParaRPr lang="en-US" sz="2600" b="1" dirty="0">
              <a:solidFill>
                <a:srgbClr val="000000"/>
              </a:solidFill>
              <a:latin typeface="Nunito Sans" pitchFamily="2" charset="0"/>
            </a:endParaRPr>
          </a:p>
          <a:p>
            <a:pPr>
              <a:lnSpc>
                <a:spcPct val="250000"/>
              </a:lnSpc>
              <a:buFont typeface="Arial" pitchFamily="34" charset="0"/>
              <a:buChar char="•"/>
            </a:pPr>
            <a:r>
              <a:rPr lang="en-US" sz="2400" dirty="0">
                <a:solidFill>
                  <a:srgbClr val="000000"/>
                </a:solidFill>
                <a:latin typeface="Nunito Sans" pitchFamily="2" charset="0"/>
              </a:rPr>
              <a:t> E-mail address </a:t>
            </a:r>
          </a:p>
          <a:p>
            <a:pPr>
              <a:lnSpc>
                <a:spcPct val="250000"/>
              </a:lnSpc>
              <a:buFont typeface="Arial" pitchFamily="34" charset="0"/>
              <a:buChar char="•"/>
            </a:pPr>
            <a:r>
              <a:rPr lang="en-US" sz="2400" dirty="0">
                <a:solidFill>
                  <a:srgbClr val="000000"/>
                </a:solidFill>
                <a:latin typeface="Nunito Sans" pitchFamily="2" charset="0"/>
              </a:rPr>
              <a:t> Phone Number</a:t>
            </a:r>
          </a:p>
          <a:p>
            <a:pPr>
              <a:lnSpc>
                <a:spcPct val="250000"/>
              </a:lnSpc>
              <a:buFont typeface="Arial" pitchFamily="34" charset="0"/>
              <a:buChar char="•"/>
            </a:pPr>
            <a:r>
              <a:rPr lang="en-US" sz="2400" dirty="0">
                <a:solidFill>
                  <a:srgbClr val="000000"/>
                </a:solidFill>
                <a:latin typeface="Nunito Sans" pitchFamily="2" charset="0"/>
              </a:rPr>
              <a:t> Credit or Debit Card</a:t>
            </a:r>
          </a:p>
          <a:p>
            <a:pPr>
              <a:lnSpc>
                <a:spcPct val="250000"/>
              </a:lnSpc>
              <a:buFont typeface="Arial" pitchFamily="34" charset="0"/>
              <a:buChar char="•"/>
            </a:pPr>
            <a:r>
              <a:rPr lang="en-US" sz="2400" dirty="0">
                <a:solidFill>
                  <a:srgbClr val="000000"/>
                </a:solidFill>
                <a:latin typeface="Nunito Sans" pitchFamily="2" charset="0"/>
              </a:rPr>
              <a:t> Visit “aws.amazon.com” to create your account</a:t>
            </a: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8694688"/>
          </a:xfrm>
          <a:prstGeom prst="rect">
            <a:avLst/>
          </a:prstGeom>
        </p:spPr>
        <p:txBody>
          <a:bodyPr wrap="square">
            <a:spAutoFit/>
          </a:bodyPr>
          <a:lstStyle/>
          <a:p>
            <a:pPr algn="ctr"/>
            <a:r>
              <a:rPr lang="en-US" sz="2800" b="1" dirty="0">
                <a:solidFill>
                  <a:srgbClr val="000000"/>
                </a:solidFill>
                <a:latin typeface="Nunito Sans" pitchFamily="2" charset="0"/>
              </a:rPr>
              <a:t>Identity and Access Management</a:t>
            </a:r>
          </a:p>
          <a:p>
            <a:pPr algn="ctr"/>
            <a:r>
              <a:rPr lang="en-US" sz="2800" b="1" dirty="0">
                <a:solidFill>
                  <a:srgbClr val="000000"/>
                </a:solidFill>
                <a:latin typeface="Nunito Sans" pitchFamily="2" charset="0"/>
              </a:rPr>
              <a:t>IAM</a:t>
            </a:r>
            <a:endParaRPr lang="en-US" sz="2600" b="1" dirty="0">
              <a:solidFill>
                <a:srgbClr val="000000"/>
              </a:solidFill>
              <a:latin typeface="Nunito Sans" pitchFamily="2" charset="0"/>
            </a:endParaRPr>
          </a:p>
          <a:p>
            <a:pPr lvl="1">
              <a:lnSpc>
                <a:spcPct val="150000"/>
              </a:lnSpc>
              <a:buFont typeface="Arial" pitchFamily="34" charset="0"/>
              <a:buChar char="•"/>
            </a:pPr>
            <a:r>
              <a:rPr lang="en-US" sz="2800" dirty="0">
                <a:solidFill>
                  <a:srgbClr val="000000"/>
                </a:solidFill>
                <a:latin typeface="Nunito Sans" pitchFamily="2" charset="0"/>
              </a:rPr>
              <a:t> </a:t>
            </a:r>
            <a:r>
              <a:rPr lang="en-US" sz="3200" b="1" dirty="0">
                <a:solidFill>
                  <a:srgbClr val="000000"/>
                </a:solidFill>
                <a:latin typeface="Nunito Sans" pitchFamily="2" charset="0"/>
              </a:rPr>
              <a:t>What is IAM?</a:t>
            </a:r>
            <a:endParaRPr lang="en-US" sz="2800" dirty="0">
              <a:solidFill>
                <a:srgbClr val="000000"/>
              </a:solidFill>
              <a:latin typeface="Nunito Sans" pitchFamily="2" charset="0"/>
            </a:endParaRPr>
          </a:p>
          <a:p>
            <a:pPr lvl="1">
              <a:lnSpc>
                <a:spcPct val="150000"/>
              </a:lnSpc>
              <a:buFont typeface="Arial" pitchFamily="34" charset="0"/>
              <a:buChar char="•"/>
            </a:pPr>
            <a:r>
              <a:rPr lang="en-US" sz="2800" dirty="0">
                <a:solidFill>
                  <a:srgbClr val="000000"/>
                </a:solidFill>
                <a:latin typeface="Nunito Sans" pitchFamily="2" charset="0"/>
              </a:rPr>
              <a:t> </a:t>
            </a:r>
            <a:r>
              <a:rPr lang="en-US" sz="2800" b="1" dirty="0">
                <a:solidFill>
                  <a:srgbClr val="000000"/>
                </a:solidFill>
                <a:latin typeface="Nunito Sans" pitchFamily="2" charset="0"/>
              </a:rPr>
              <a:t>Users</a:t>
            </a:r>
            <a:endParaRPr lang="en-US" sz="2800" dirty="0">
              <a:solidFill>
                <a:srgbClr val="000000"/>
              </a:solidFill>
              <a:latin typeface="Nunito Sans" pitchFamily="2" charset="0"/>
            </a:endParaRPr>
          </a:p>
          <a:p>
            <a:pPr lvl="1">
              <a:lnSpc>
                <a:spcPct val="150000"/>
              </a:lnSpc>
              <a:buFont typeface="Arial" pitchFamily="34" charset="0"/>
              <a:buChar char="•"/>
            </a:pPr>
            <a:r>
              <a:rPr lang="en-US" sz="2800" dirty="0">
                <a:solidFill>
                  <a:srgbClr val="000000"/>
                </a:solidFill>
                <a:latin typeface="Nunito Sans" pitchFamily="2" charset="0"/>
              </a:rPr>
              <a:t> </a:t>
            </a:r>
            <a:r>
              <a:rPr lang="en-US" sz="2800" b="1" dirty="0">
                <a:solidFill>
                  <a:srgbClr val="000000"/>
                </a:solidFill>
                <a:latin typeface="Nunito Sans" pitchFamily="2" charset="0"/>
              </a:rPr>
              <a:t>Groups</a:t>
            </a:r>
            <a:endParaRPr lang="en-US" sz="2800" dirty="0">
              <a:solidFill>
                <a:srgbClr val="000000"/>
              </a:solidFill>
              <a:latin typeface="Nunito Sans" pitchFamily="2" charset="0"/>
            </a:endParaRPr>
          </a:p>
          <a:p>
            <a:pPr lvl="1">
              <a:lnSpc>
                <a:spcPct val="150000"/>
              </a:lnSpc>
              <a:buFont typeface="Arial" pitchFamily="34" charset="0"/>
              <a:buChar char="•"/>
            </a:pPr>
            <a:r>
              <a:rPr lang="en-US" sz="2800" dirty="0">
                <a:solidFill>
                  <a:srgbClr val="000000"/>
                </a:solidFill>
                <a:latin typeface="Nunito Sans" pitchFamily="2" charset="0"/>
              </a:rPr>
              <a:t> </a:t>
            </a:r>
            <a:r>
              <a:rPr lang="en-US" sz="2800" b="1" dirty="0">
                <a:solidFill>
                  <a:srgbClr val="000000"/>
                </a:solidFill>
                <a:latin typeface="Nunito Sans" pitchFamily="2" charset="0"/>
              </a:rPr>
              <a:t>Roles</a:t>
            </a:r>
          </a:p>
          <a:p>
            <a:pPr lvl="1">
              <a:lnSpc>
                <a:spcPct val="150000"/>
              </a:lnSpc>
              <a:buFont typeface="Arial" pitchFamily="34" charset="0"/>
              <a:buChar char="•"/>
            </a:pPr>
            <a:r>
              <a:rPr lang="en-US" sz="2800" b="1" dirty="0">
                <a:solidFill>
                  <a:srgbClr val="000000"/>
                </a:solidFill>
                <a:latin typeface="Nunito Sans" pitchFamily="2" charset="0"/>
              </a:rPr>
              <a:t> Policies</a:t>
            </a:r>
          </a:p>
          <a:p>
            <a:pPr lvl="1">
              <a:lnSpc>
                <a:spcPct val="150000"/>
              </a:lnSpc>
              <a:buFont typeface="Arial" pitchFamily="34" charset="0"/>
              <a:buChar char="•"/>
            </a:pPr>
            <a:r>
              <a:rPr lang="en-US" sz="2800" b="1" dirty="0">
                <a:solidFill>
                  <a:srgbClr val="000000"/>
                </a:solidFill>
                <a:latin typeface="Nunito Sans" pitchFamily="2" charset="0"/>
              </a:rPr>
              <a:t> IAM Account Settings</a:t>
            </a:r>
            <a:endParaRPr lang="en-US" sz="28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pic>
        <p:nvPicPr>
          <p:cNvPr id="8" name="Picture 7" descr="1686519625751-iam.png"/>
          <p:cNvPicPr>
            <a:picLocks noChangeAspect="1"/>
          </p:cNvPicPr>
          <p:nvPr/>
        </p:nvPicPr>
        <p:blipFill>
          <a:blip r:embed="rId4"/>
          <a:stretch>
            <a:fillRect/>
          </a:stretch>
        </p:blipFill>
        <p:spPr>
          <a:xfrm>
            <a:off x="6075218" y="2417660"/>
            <a:ext cx="5361708" cy="2814897"/>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9787295"/>
          </a:xfrm>
          <a:prstGeom prst="rect">
            <a:avLst/>
          </a:prstGeom>
        </p:spPr>
        <p:txBody>
          <a:bodyPr wrap="square">
            <a:spAutoFit/>
          </a:bodyPr>
          <a:lstStyle/>
          <a:p>
            <a:r>
              <a:rPr lang="en-US" sz="2800" b="1" dirty="0">
                <a:solidFill>
                  <a:srgbClr val="000000"/>
                </a:solidFill>
                <a:latin typeface="Nunito Sans" pitchFamily="2" charset="0"/>
              </a:rPr>
              <a:t>What is IAM?</a:t>
            </a:r>
            <a:endParaRPr lang="en-US" sz="2600" b="1"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IAM helps you to manage users and their level of access in AWS.</a:t>
            </a:r>
          </a:p>
          <a:p>
            <a:pPr>
              <a:lnSpc>
                <a:spcPct val="150000"/>
              </a:lnSpc>
            </a:pPr>
            <a:r>
              <a:rPr lang="en-US" sz="2100" dirty="0">
                <a:solidFill>
                  <a:srgbClr val="000000"/>
                </a:solidFill>
                <a:latin typeface="Nunito Sans" pitchFamily="2" charset="0"/>
              </a:rPr>
              <a:t>             Create users and assign permissions</a:t>
            </a:r>
          </a:p>
          <a:p>
            <a:pPr>
              <a:lnSpc>
                <a:spcPct val="150000"/>
              </a:lnSpc>
            </a:pPr>
            <a:r>
              <a:rPr lang="en-US" sz="2100" dirty="0">
                <a:solidFill>
                  <a:srgbClr val="000000"/>
                </a:solidFill>
                <a:latin typeface="Nunito Sans" pitchFamily="2" charset="0"/>
              </a:rPr>
              <a:t>             Create groups and roles</a:t>
            </a:r>
          </a:p>
          <a:p>
            <a:pPr>
              <a:lnSpc>
                <a:spcPct val="150000"/>
              </a:lnSpc>
            </a:pPr>
            <a:r>
              <a:rPr lang="en-US" sz="2100" dirty="0">
                <a:solidFill>
                  <a:srgbClr val="000000"/>
                </a:solidFill>
                <a:latin typeface="Nunito Sans" pitchFamily="2" charset="0"/>
              </a:rPr>
              <a:t>             Control access to AWS resources (like S3, EC2) </a:t>
            </a:r>
          </a:p>
          <a:p>
            <a:pPr>
              <a:lnSpc>
                <a:spcPct val="150000"/>
              </a:lnSpc>
              <a:buFont typeface="Arial" pitchFamily="34" charset="0"/>
              <a:buChar char="•"/>
            </a:pPr>
            <a:r>
              <a:rPr lang="en-US" sz="2100" dirty="0">
                <a:solidFill>
                  <a:srgbClr val="000000"/>
                </a:solidFill>
                <a:latin typeface="Nunito Sans" pitchFamily="2" charset="0"/>
              </a:rPr>
              <a:t> We have two types of  AWS user account.</a:t>
            </a:r>
          </a:p>
          <a:p>
            <a:pPr>
              <a:lnSpc>
                <a:spcPct val="150000"/>
              </a:lnSpc>
            </a:pPr>
            <a:r>
              <a:rPr lang="en-US" sz="2100" dirty="0">
                <a:solidFill>
                  <a:srgbClr val="000000"/>
                </a:solidFill>
                <a:latin typeface="Nunito Sans" pitchFamily="2" charset="0"/>
              </a:rPr>
              <a:t>        </a:t>
            </a:r>
            <a:r>
              <a:rPr lang="en-US" sz="2100" b="1" dirty="0">
                <a:solidFill>
                  <a:srgbClr val="000000"/>
                </a:solidFill>
                <a:latin typeface="Nunito Sans" pitchFamily="2" charset="0"/>
              </a:rPr>
              <a:t>Root account </a:t>
            </a:r>
            <a:r>
              <a:rPr lang="en-US" sz="2100" dirty="0">
                <a:solidFill>
                  <a:srgbClr val="000000"/>
                </a:solidFill>
                <a:latin typeface="Nunito Sans" pitchFamily="2" charset="0"/>
              </a:rPr>
              <a:t>– It is associated with your email address. The account owner with complete access to all AWS service and resources. You’re the root user if you created the AWS account and you sign in using your root user email and password.</a:t>
            </a:r>
          </a:p>
          <a:p>
            <a:pPr>
              <a:lnSpc>
                <a:spcPct val="150000"/>
              </a:lnSpc>
            </a:pPr>
            <a:r>
              <a:rPr lang="en-US" sz="2100" b="1" dirty="0">
                <a:solidFill>
                  <a:srgbClr val="000000"/>
                </a:solidFill>
                <a:latin typeface="Nunito Sans" pitchFamily="2" charset="0"/>
              </a:rPr>
              <a:t>        IAM user</a:t>
            </a:r>
            <a:r>
              <a:rPr lang="en-US" sz="2100" dirty="0">
                <a:solidFill>
                  <a:srgbClr val="000000"/>
                </a:solidFill>
                <a:latin typeface="Nunito Sans" pitchFamily="2" charset="0"/>
              </a:rPr>
              <a:t>- The IAM user represents the human user or workload who uses the IAM user to interact with AWS service.</a:t>
            </a:r>
          </a:p>
          <a:p>
            <a:pPr>
              <a:lnSpc>
                <a:spcPct val="200000"/>
              </a:lnSpc>
              <a:buFont typeface="Arial" pitchFamily="34" charset="0"/>
              <a:buChar char="•"/>
            </a:pPr>
            <a:endParaRPr lang="en-US" sz="21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8656216"/>
          </a:xfrm>
          <a:prstGeom prst="rect">
            <a:avLst/>
          </a:prstGeom>
        </p:spPr>
        <p:txBody>
          <a:bodyPr wrap="square">
            <a:spAutoFit/>
          </a:bodyPr>
          <a:lstStyle/>
          <a:p>
            <a:r>
              <a:rPr lang="en-US" sz="2800" b="1" dirty="0">
                <a:solidFill>
                  <a:srgbClr val="000000"/>
                </a:solidFill>
                <a:latin typeface="Nunito Sans" pitchFamily="2" charset="0"/>
              </a:rPr>
              <a:t>Roles and Policies</a:t>
            </a:r>
            <a:endParaRPr lang="en-US" sz="2600" b="1" dirty="0">
              <a:solidFill>
                <a:srgbClr val="000000"/>
              </a:solidFill>
              <a:latin typeface="Nunito Sans" pitchFamily="2" charset="0"/>
            </a:endParaRPr>
          </a:p>
          <a:p>
            <a:pPr>
              <a:lnSpc>
                <a:spcPct val="200000"/>
              </a:lnSpc>
              <a:buFont typeface="Arial" pitchFamily="34" charset="0"/>
              <a:buChar char="•"/>
            </a:pPr>
            <a:r>
              <a:rPr lang="en-US" sz="2100" dirty="0">
                <a:solidFill>
                  <a:srgbClr val="000000"/>
                </a:solidFill>
                <a:latin typeface="Nunito Sans" pitchFamily="2" charset="0"/>
              </a:rPr>
              <a:t> AWS IAM roles and policies are fundamental components of Amazon Web Service (AWS) that help control and manage access to AWS resources.</a:t>
            </a:r>
          </a:p>
          <a:p>
            <a:pPr>
              <a:lnSpc>
                <a:spcPct val="200000"/>
              </a:lnSpc>
              <a:buFont typeface="Arial" pitchFamily="34" charset="0"/>
              <a:buChar char="•"/>
            </a:pPr>
            <a:r>
              <a:rPr lang="en-US" sz="2100" dirty="0">
                <a:solidFill>
                  <a:srgbClr val="000000"/>
                </a:solidFill>
                <a:latin typeface="Nunito Sans" pitchFamily="2" charset="0"/>
              </a:rPr>
              <a:t> IAM roles determine who gets access to AWS resources, and IAM policies define what they can do with that access. Roles and policies work together to help you manage and secure your AWS environment by ensuring that only authorized entities have the right level of access to AWS services and data.</a:t>
            </a:r>
          </a:p>
          <a:p>
            <a:pPr>
              <a:lnSpc>
                <a:spcPct val="150000"/>
              </a:lnSpc>
            </a:pPr>
            <a:r>
              <a:rPr lang="en-US" sz="2100" dirty="0">
                <a:solidFill>
                  <a:srgbClr val="000000"/>
                </a:solidFill>
                <a:latin typeface="Nunito Sans" pitchFamily="2" charset="0"/>
              </a:rPr>
              <a:t>             </a:t>
            </a: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21673" y="1096875"/>
            <a:ext cx="11707091" cy="9341019"/>
          </a:xfrm>
          <a:prstGeom prst="rect">
            <a:avLst/>
          </a:prstGeom>
        </p:spPr>
        <p:txBody>
          <a:bodyPr wrap="square">
            <a:spAutoFit/>
          </a:bodyPr>
          <a:lstStyle/>
          <a:p>
            <a:r>
              <a:rPr lang="en-US" sz="2600" b="1" dirty="0">
                <a:solidFill>
                  <a:srgbClr val="000000"/>
                </a:solidFill>
                <a:latin typeface="Nunito Sans" pitchFamily="2" charset="0"/>
              </a:rPr>
              <a:t>IAM Roles</a:t>
            </a:r>
          </a:p>
          <a:p>
            <a:pPr>
              <a:lnSpc>
                <a:spcPct val="150000"/>
              </a:lnSpc>
              <a:buFont typeface="Arial" pitchFamily="34" charset="0"/>
              <a:buChar char="•"/>
            </a:pPr>
            <a:r>
              <a:rPr lang="en-US" sz="2100" dirty="0">
                <a:solidFill>
                  <a:srgbClr val="000000"/>
                </a:solidFill>
                <a:latin typeface="Nunito Sans" pitchFamily="2" charset="0"/>
              </a:rPr>
              <a:t> It is predefined sets of permissions that you can assign to AWS resource.</a:t>
            </a:r>
          </a:p>
          <a:p>
            <a:pPr>
              <a:lnSpc>
                <a:spcPct val="150000"/>
              </a:lnSpc>
              <a:buFont typeface="Arial" pitchFamily="34" charset="0"/>
              <a:buChar char="•"/>
            </a:pPr>
            <a:r>
              <a:rPr lang="en-US" sz="2100" dirty="0">
                <a:solidFill>
                  <a:srgbClr val="000000"/>
                </a:solidFill>
                <a:latin typeface="Nunito Sans" pitchFamily="2" charset="0"/>
              </a:rPr>
              <a:t> These roles help ensure secure access to AWS resources by granting permissions on temporary and as- needed basis.</a:t>
            </a:r>
          </a:p>
          <a:p>
            <a:pPr>
              <a:lnSpc>
                <a:spcPct val="150000"/>
              </a:lnSpc>
            </a:pPr>
            <a:r>
              <a:rPr lang="en-US" sz="2600" b="1" dirty="0">
                <a:solidFill>
                  <a:srgbClr val="000000"/>
                </a:solidFill>
                <a:latin typeface="Nunito Sans" pitchFamily="2" charset="0"/>
              </a:rPr>
              <a:t>IAM Policies</a:t>
            </a:r>
            <a:r>
              <a:rPr lang="en-US" sz="2600" dirty="0">
                <a:solidFill>
                  <a:srgbClr val="000000"/>
                </a:solidFill>
                <a:latin typeface="Nunito Sans" pitchFamily="2" charset="0"/>
              </a:rPr>
              <a:t>         </a:t>
            </a:r>
            <a:endParaRPr lang="en-US" sz="2100" dirty="0">
              <a:solidFill>
                <a:srgbClr val="000000"/>
              </a:solidFill>
              <a:latin typeface="Nunito Sans" pitchFamily="2" charset="0"/>
            </a:endParaRPr>
          </a:p>
          <a:p>
            <a:pPr>
              <a:lnSpc>
                <a:spcPct val="150000"/>
              </a:lnSpc>
              <a:buFont typeface="Arial" pitchFamily="34" charset="0"/>
              <a:buChar char="•"/>
            </a:pPr>
            <a:r>
              <a:rPr lang="en-US" sz="2100" dirty="0">
                <a:solidFill>
                  <a:srgbClr val="000000"/>
                </a:solidFill>
                <a:latin typeface="Nunito Sans" pitchFamily="2" charset="0"/>
              </a:rPr>
              <a:t> IAM policies are like rulebooks that specify what actions are allowed or denied for AWS users or resources.</a:t>
            </a:r>
          </a:p>
          <a:p>
            <a:pPr>
              <a:lnSpc>
                <a:spcPct val="150000"/>
              </a:lnSpc>
              <a:buFont typeface="Arial" pitchFamily="34" charset="0"/>
              <a:buChar char="•"/>
            </a:pPr>
            <a:r>
              <a:rPr lang="en-US" sz="2100" dirty="0">
                <a:solidFill>
                  <a:srgbClr val="000000"/>
                </a:solidFill>
                <a:latin typeface="Nunito Sans" pitchFamily="2" charset="0"/>
              </a:rPr>
              <a:t>Policies are written in JSON format and define the permissions associates with roles, users, groups.</a:t>
            </a:r>
          </a:p>
          <a:p>
            <a:pPr>
              <a:lnSpc>
                <a:spcPct val="150000"/>
              </a:lnSpc>
              <a:buFont typeface="Arial" pitchFamily="34" charset="0"/>
              <a:buChar char="•"/>
            </a:pPr>
            <a:r>
              <a:rPr lang="en-US" sz="2100" dirty="0">
                <a:solidFill>
                  <a:srgbClr val="000000"/>
                </a:solidFill>
                <a:latin typeface="Nunito Sans" pitchFamily="2" charset="0"/>
              </a:rPr>
              <a:t> These policies are used to control who can do what within AWS, which resources they can access, and under what conditions.</a:t>
            </a:r>
            <a:r>
              <a:rPr lang="en-US" sz="2600" dirty="0">
                <a:solidFill>
                  <a:srgbClr val="000000"/>
                </a:solidFill>
                <a:latin typeface="Nunito Sans" pitchFamily="2" charset="0"/>
              </a:rPr>
              <a:t>    </a:t>
            </a:r>
          </a:p>
          <a:p>
            <a:pPr>
              <a:lnSpc>
                <a:spcPct val="150000"/>
              </a:lnSpc>
            </a:pPr>
            <a:endParaRPr lang="en-US" sz="2800" b="1"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685659" y="1097851"/>
            <a:ext cx="11118414" cy="2746865"/>
          </a:xfrm>
          <a:prstGeom prst="rect">
            <a:avLst/>
          </a:prstGeom>
          <a:noFill/>
          <a:ln>
            <a:noFill/>
          </a:ln>
        </p:spPr>
        <p:txBody>
          <a:bodyPr spcFirstLastPara="1" wrap="square" lIns="91425" tIns="45700" rIns="91425" bIns="45700" anchor="t" anchorCtr="0">
            <a:spAutoFit/>
          </a:bodyPr>
          <a:lstStyle/>
          <a:p>
            <a:pPr algn="l">
              <a:lnSpc>
                <a:spcPct val="150000"/>
              </a:lnSpc>
            </a:pPr>
            <a:r>
              <a:rPr lang="en-US" sz="2500" b="1" dirty="0">
                <a:solidFill>
                  <a:srgbClr val="000000"/>
                </a:solidFill>
                <a:latin typeface="Nunito Sans" pitchFamily="2" charset="0"/>
              </a:rPr>
              <a:t>Data Transfer between Two Computers!</a:t>
            </a:r>
          </a:p>
          <a:p>
            <a:pPr algn="l">
              <a:lnSpc>
                <a:spcPct val="150000"/>
              </a:lnSpc>
            </a:pPr>
            <a:r>
              <a:rPr lang="en-US" sz="2000" dirty="0">
                <a:solidFill>
                  <a:srgbClr val="000000"/>
                </a:solidFill>
                <a:latin typeface="Nunito Sans" pitchFamily="2" charset="0"/>
              </a:rPr>
              <a:t>Application&gt;Data&gt;NIC&gt;Packet&gt;Transfer in cable&gt;Packet&gt;NIC&gt;Data&gt;Application</a:t>
            </a:r>
          </a:p>
          <a:p>
            <a:pPr algn="l">
              <a:lnSpc>
                <a:spcPct val="150000"/>
              </a:lnSpc>
            </a:pPr>
            <a:endParaRPr lang="en-US" sz="2000" dirty="0">
              <a:solidFill>
                <a:srgbClr val="000000"/>
              </a:solidFill>
              <a:latin typeface="Nunito Sans" pitchFamily="2" charset="0"/>
            </a:endParaRPr>
          </a:p>
          <a:p>
            <a:pPr algn="l">
              <a:lnSpc>
                <a:spcPct val="150000"/>
              </a:lnSpc>
            </a:pPr>
            <a:endParaRPr lang="en-US" sz="2500" b="1" dirty="0">
              <a:solidFill>
                <a:srgbClr val="000000"/>
              </a:solidFill>
              <a:latin typeface="Nunito Sans" pitchFamily="2" charset="0"/>
            </a:endParaRPr>
          </a:p>
          <a:p>
            <a:pPr algn="l">
              <a:lnSpc>
                <a:spcPct val="150000"/>
              </a:lnSpc>
            </a:pPr>
            <a:endParaRPr lang="en-US" sz="2500" b="1"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pic>
        <p:nvPicPr>
          <p:cNvPr id="6" name="Picture 5" descr="how-to-transfer-files-from-old-pc-to-another.jpg"/>
          <p:cNvPicPr>
            <a:picLocks noChangeAspect="1"/>
          </p:cNvPicPr>
          <p:nvPr/>
        </p:nvPicPr>
        <p:blipFill>
          <a:blip r:embed="rId4"/>
          <a:stretch>
            <a:fillRect/>
          </a:stretch>
        </p:blipFill>
        <p:spPr>
          <a:xfrm>
            <a:off x="3252355" y="5458690"/>
            <a:ext cx="4935681" cy="1399309"/>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05676064"/>
              </p:ext>
            </p:extLst>
          </p:nvPr>
        </p:nvGraphicFramePr>
        <p:xfrm>
          <a:off x="674253" y="2382211"/>
          <a:ext cx="9619673" cy="2934700"/>
        </p:xfrm>
        <a:graphic>
          <a:graphicData uri="http://schemas.openxmlformats.org/drawingml/2006/table">
            <a:tbl>
              <a:tblPr firstRow="1" bandRow="1">
                <a:tableStyleId>{21E4AEA4-8DFA-4A89-87EB-49C32662AFE0}</a:tableStyleId>
              </a:tblPr>
              <a:tblGrid>
                <a:gridCol w="2401457">
                  <a:extLst>
                    <a:ext uri="{9D8B030D-6E8A-4147-A177-3AD203B41FA5}">
                      <a16:colId xmlns:a16="http://schemas.microsoft.com/office/drawing/2014/main" val="20000"/>
                    </a:ext>
                  </a:extLst>
                </a:gridCol>
                <a:gridCol w="7218216">
                  <a:extLst>
                    <a:ext uri="{9D8B030D-6E8A-4147-A177-3AD203B41FA5}">
                      <a16:colId xmlns:a16="http://schemas.microsoft.com/office/drawing/2014/main" val="20001"/>
                    </a:ext>
                  </a:extLst>
                </a:gridCol>
              </a:tblGrid>
              <a:tr h="507230">
                <a:tc>
                  <a:txBody>
                    <a:bodyPr/>
                    <a:lstStyle/>
                    <a:p>
                      <a:r>
                        <a:rPr lang="en-US" dirty="0">
                          <a:solidFill>
                            <a:schemeClr val="bg1"/>
                          </a:solidFill>
                        </a:rPr>
                        <a:t>Application Layer</a:t>
                      </a:r>
                    </a:p>
                  </a:txBody>
                  <a:tcPr/>
                </a:tc>
                <a:tc>
                  <a:txBody>
                    <a:bodyPr/>
                    <a:lstStyle/>
                    <a:p>
                      <a:r>
                        <a:rPr lang="en-US" dirty="0"/>
                        <a:t>Sending a doc file</a:t>
                      </a:r>
                    </a:p>
                  </a:txBody>
                  <a:tcPr/>
                </a:tc>
                <a:extLst>
                  <a:ext uri="{0D108BD9-81ED-4DB2-BD59-A6C34878D82A}">
                    <a16:rowId xmlns:a16="http://schemas.microsoft.com/office/drawing/2014/main" val="10000"/>
                  </a:ext>
                </a:extLst>
              </a:tr>
              <a:tr h="507230">
                <a:tc>
                  <a:txBody>
                    <a:bodyPr/>
                    <a:lstStyle/>
                    <a:p>
                      <a:r>
                        <a:rPr lang="en-US" dirty="0"/>
                        <a:t>Transport Layer</a:t>
                      </a:r>
                    </a:p>
                  </a:txBody>
                  <a:tcPr/>
                </a:tc>
                <a:tc>
                  <a:txBody>
                    <a:bodyPr/>
                    <a:lstStyle/>
                    <a:p>
                      <a:r>
                        <a:rPr lang="en-US" dirty="0"/>
                        <a:t>It is segmenting</a:t>
                      </a:r>
                      <a:r>
                        <a:rPr lang="en-US" baseline="0" dirty="0"/>
                        <a:t> a data into smaller units called segments.</a:t>
                      </a:r>
                      <a:endParaRPr lang="en-US" dirty="0"/>
                    </a:p>
                  </a:txBody>
                  <a:tcPr/>
                </a:tc>
                <a:extLst>
                  <a:ext uri="{0D108BD9-81ED-4DB2-BD59-A6C34878D82A}">
                    <a16:rowId xmlns:a16="http://schemas.microsoft.com/office/drawing/2014/main" val="10001"/>
                  </a:ext>
                </a:extLst>
              </a:tr>
              <a:tr h="507230">
                <a:tc>
                  <a:txBody>
                    <a:bodyPr/>
                    <a:lstStyle/>
                    <a:p>
                      <a:r>
                        <a:rPr lang="en-US" dirty="0"/>
                        <a:t>Network Layer</a:t>
                      </a:r>
                    </a:p>
                  </a:txBody>
                  <a:tcPr/>
                </a:tc>
                <a:tc>
                  <a:txBody>
                    <a:bodyPr/>
                    <a:lstStyle/>
                    <a:p>
                      <a:r>
                        <a:rPr lang="en-US" dirty="0"/>
                        <a:t>The segments are further encapsulated into packets, it contains source and destination</a:t>
                      </a:r>
                      <a:r>
                        <a:rPr lang="en-US" baseline="0" dirty="0"/>
                        <a:t> IP address.</a:t>
                      </a:r>
                      <a:endParaRPr lang="en-US" dirty="0"/>
                    </a:p>
                  </a:txBody>
                  <a:tcPr/>
                </a:tc>
                <a:extLst>
                  <a:ext uri="{0D108BD9-81ED-4DB2-BD59-A6C34878D82A}">
                    <a16:rowId xmlns:a16="http://schemas.microsoft.com/office/drawing/2014/main" val="10002"/>
                  </a:ext>
                </a:extLst>
              </a:tr>
              <a:tr h="507230">
                <a:tc>
                  <a:txBody>
                    <a:bodyPr/>
                    <a:lstStyle/>
                    <a:p>
                      <a:r>
                        <a:rPr lang="en-US" dirty="0"/>
                        <a:t>Data Link Layer</a:t>
                      </a:r>
                    </a:p>
                  </a:txBody>
                  <a:tcPr/>
                </a:tc>
                <a:tc>
                  <a:txBody>
                    <a:bodyPr/>
                    <a:lstStyle/>
                    <a:p>
                      <a:r>
                        <a:rPr lang="en-US" dirty="0"/>
                        <a:t>This layer adds physical address known as MAC and packets are</a:t>
                      </a:r>
                      <a:r>
                        <a:rPr lang="en-US" baseline="0" dirty="0"/>
                        <a:t> boxed in frame.</a:t>
                      </a:r>
                      <a:endParaRPr lang="en-US" dirty="0"/>
                    </a:p>
                  </a:txBody>
                  <a:tcPr/>
                </a:tc>
                <a:extLst>
                  <a:ext uri="{0D108BD9-81ED-4DB2-BD59-A6C34878D82A}">
                    <a16:rowId xmlns:a16="http://schemas.microsoft.com/office/drawing/2014/main" val="10003"/>
                  </a:ext>
                </a:extLst>
              </a:tr>
              <a:tr h="507230">
                <a:tc>
                  <a:txBody>
                    <a:bodyPr/>
                    <a:lstStyle/>
                    <a:p>
                      <a:r>
                        <a:rPr lang="en-US" dirty="0"/>
                        <a:t>Physical Layer</a:t>
                      </a:r>
                    </a:p>
                  </a:txBody>
                  <a:tcPr/>
                </a:tc>
                <a:tc>
                  <a:txBody>
                    <a:bodyPr/>
                    <a:lstStyle/>
                    <a:p>
                      <a:r>
                        <a:rPr lang="en-US" dirty="0"/>
                        <a:t>The frames are converted into electrical or optical signals that can be transmitted over the RJ 45 cable.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650695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8463855"/>
          </a:xfrm>
          <a:prstGeom prst="rect">
            <a:avLst/>
          </a:prstGeom>
        </p:spPr>
        <p:txBody>
          <a:bodyPr wrap="square">
            <a:spAutoFit/>
          </a:bodyPr>
          <a:lstStyle/>
          <a:p>
            <a:r>
              <a:rPr lang="en-US" sz="2600" b="1" dirty="0">
                <a:solidFill>
                  <a:srgbClr val="000000"/>
                </a:solidFill>
                <a:latin typeface="Nunito Sans" pitchFamily="2" charset="0"/>
              </a:rPr>
              <a:t>What we are going to do now?</a:t>
            </a:r>
          </a:p>
          <a:p>
            <a:pPr>
              <a:lnSpc>
                <a:spcPct val="250000"/>
              </a:lnSpc>
              <a:buFont typeface="Arial" pitchFamily="34" charset="0"/>
              <a:buChar char="•"/>
            </a:pPr>
            <a:r>
              <a:rPr lang="en-US" sz="2100" dirty="0">
                <a:solidFill>
                  <a:srgbClr val="000000"/>
                </a:solidFill>
                <a:latin typeface="Nunito Sans" pitchFamily="2" charset="0"/>
              </a:rPr>
              <a:t> Create a group and assign any AWS resource permission.</a:t>
            </a:r>
          </a:p>
          <a:p>
            <a:pPr>
              <a:lnSpc>
                <a:spcPct val="25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Create new user and assign this user to the group.</a:t>
            </a:r>
          </a:p>
          <a:p>
            <a:pPr>
              <a:lnSpc>
                <a:spcPct val="250000"/>
              </a:lnSpc>
              <a:buFont typeface="Arial" pitchFamily="34" charset="0"/>
              <a:buChar char="•"/>
            </a:pPr>
            <a:r>
              <a:rPr lang="en-US" sz="2100" b="1" dirty="0">
                <a:solidFill>
                  <a:srgbClr val="000000"/>
                </a:solidFill>
                <a:latin typeface="Nunito Sans" pitchFamily="2" charset="0"/>
              </a:rPr>
              <a:t> </a:t>
            </a:r>
            <a:r>
              <a:rPr lang="en-US" sz="2100" dirty="0">
                <a:solidFill>
                  <a:srgbClr val="000000"/>
                </a:solidFill>
                <a:latin typeface="Nunito Sans" pitchFamily="2" charset="0"/>
              </a:rPr>
              <a:t>Try to login via new IAM user and check the permissions.</a:t>
            </a:r>
          </a:p>
          <a:p>
            <a:pPr>
              <a:lnSpc>
                <a:spcPct val="250000"/>
              </a:lnSpc>
              <a:buFont typeface="Arial" pitchFamily="34" charset="0"/>
              <a:buChar char="•"/>
            </a:pPr>
            <a:r>
              <a:rPr lang="en-US" sz="2100" dirty="0">
                <a:solidFill>
                  <a:srgbClr val="000000"/>
                </a:solidFill>
                <a:latin typeface="Nunito Sans" pitchFamily="2" charset="0"/>
              </a:rPr>
              <a:t> Understand programmatic access and IAM account settings.</a:t>
            </a:r>
          </a:p>
          <a:p>
            <a:pPr>
              <a:lnSpc>
                <a:spcPct val="250000"/>
              </a:lnSpc>
              <a:buFont typeface="Arial" pitchFamily="34" charset="0"/>
              <a:buChar char="•"/>
            </a:pPr>
            <a:r>
              <a:rPr lang="en-US" sz="2100" dirty="0">
                <a:solidFill>
                  <a:srgbClr val="000000"/>
                </a:solidFill>
                <a:latin typeface="Nunito Sans" pitchFamily="2" charset="0"/>
              </a:rPr>
              <a:t> Install and configure AWS CLI using new user account.</a:t>
            </a:r>
          </a:p>
          <a:p>
            <a:pPr>
              <a:lnSpc>
                <a:spcPct val="250000"/>
              </a:lnSpc>
            </a:pPr>
            <a:r>
              <a:rPr lang="en-US" sz="2100" dirty="0">
                <a:solidFill>
                  <a:srgbClr val="000000"/>
                </a:solidFill>
                <a:latin typeface="Nunito Sans" pitchFamily="2" charset="0"/>
              </a:rPr>
              <a:t>Note: IAM is not region specific, it is universal</a:t>
            </a:r>
            <a:endParaRPr lang="en-US" sz="2800" dirty="0">
              <a:solidFill>
                <a:srgbClr val="000000"/>
              </a:solidFill>
              <a:latin typeface="Nunito Sans" pitchFamily="2" charset="0"/>
            </a:endParaRPr>
          </a:p>
          <a:p>
            <a:pPr>
              <a:lnSpc>
                <a:spcPct val="150000"/>
              </a:lnSpc>
            </a:pPr>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8140690"/>
          </a:xfrm>
          <a:prstGeom prst="rect">
            <a:avLst/>
          </a:prstGeom>
        </p:spPr>
        <p:txBody>
          <a:bodyPr wrap="square">
            <a:spAutoFit/>
          </a:bodyPr>
          <a:lstStyle/>
          <a:p>
            <a:r>
              <a:rPr lang="en-US" sz="2600" b="1" dirty="0">
                <a:solidFill>
                  <a:srgbClr val="000000"/>
                </a:solidFill>
                <a:latin typeface="Nunito Sans" pitchFamily="2" charset="0"/>
              </a:rPr>
              <a:t>Programmatic Access</a:t>
            </a:r>
          </a:p>
          <a:p>
            <a:pPr marL="457200" indent="-457200">
              <a:lnSpc>
                <a:spcPct val="200000"/>
              </a:lnSpc>
            </a:pPr>
            <a:r>
              <a:rPr lang="en-US" sz="2100" dirty="0">
                <a:latin typeface="Nunito Sans"/>
              </a:rPr>
              <a:t>1. Go to IAM Service </a:t>
            </a:r>
          </a:p>
          <a:p>
            <a:pPr marL="457200" indent="-457200">
              <a:lnSpc>
                <a:spcPct val="200000"/>
              </a:lnSpc>
            </a:pPr>
            <a:r>
              <a:rPr lang="en-US" sz="2100" dirty="0">
                <a:latin typeface="Nunito Sans"/>
              </a:rPr>
              <a:t>2. Click user’s section </a:t>
            </a:r>
          </a:p>
          <a:p>
            <a:pPr marL="457200" indent="-457200">
              <a:lnSpc>
                <a:spcPct val="200000"/>
              </a:lnSpc>
            </a:pPr>
            <a:r>
              <a:rPr lang="en-US" sz="2100" dirty="0">
                <a:latin typeface="Nunito Sans"/>
              </a:rPr>
              <a:t>3. Select the user which you want to give programmatic access </a:t>
            </a:r>
          </a:p>
          <a:p>
            <a:pPr marL="457200" indent="-457200">
              <a:lnSpc>
                <a:spcPct val="200000"/>
              </a:lnSpc>
            </a:pPr>
            <a:r>
              <a:rPr lang="en-US" sz="2100" dirty="0">
                <a:latin typeface="Nunito Sans"/>
              </a:rPr>
              <a:t>4. Click the ‘Security credentials’ </a:t>
            </a:r>
          </a:p>
          <a:p>
            <a:pPr marL="457200" indent="-457200">
              <a:lnSpc>
                <a:spcPct val="200000"/>
              </a:lnSpc>
            </a:pPr>
            <a:r>
              <a:rPr lang="en-US" sz="2100" dirty="0">
                <a:latin typeface="Nunito Sans"/>
              </a:rPr>
              <a:t>5. Click the Access Keys </a:t>
            </a:r>
          </a:p>
          <a:p>
            <a:pPr marL="457200" indent="-457200">
              <a:lnSpc>
                <a:spcPct val="200000"/>
              </a:lnSpc>
            </a:pPr>
            <a:r>
              <a:rPr lang="en-US" sz="2100" dirty="0">
                <a:latin typeface="Nunito Sans"/>
              </a:rPr>
              <a:t>6. Choose the Command Line Interface (CLI) </a:t>
            </a:r>
          </a:p>
          <a:p>
            <a:pPr marL="457200" indent="-457200">
              <a:lnSpc>
                <a:spcPct val="200000"/>
              </a:lnSpc>
            </a:pPr>
            <a:r>
              <a:rPr lang="en-US" sz="2100" dirty="0">
                <a:latin typeface="Nunito Sans"/>
              </a:rPr>
              <a:t>7. Create access Key and download the key details </a:t>
            </a:r>
          </a:p>
          <a:p>
            <a:pPr marL="457200" indent="-457200">
              <a:lnSpc>
                <a:spcPct val="200000"/>
              </a:lnSpc>
            </a:pPr>
            <a:r>
              <a:rPr lang="en-US" sz="2100" dirty="0">
                <a:latin typeface="Nunito Sans"/>
              </a:rPr>
              <a:t>8. Programmatic access is created and we can configure later</a:t>
            </a:r>
            <a:endParaRPr lang="en-US" sz="2100" b="1" dirty="0">
              <a:solidFill>
                <a:srgbClr val="000000"/>
              </a:solidFill>
              <a:latin typeface="Nunito Sans"/>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4755148"/>
          </a:xfrm>
          <a:prstGeom prst="rect">
            <a:avLst/>
          </a:prstGeom>
        </p:spPr>
        <p:txBody>
          <a:bodyPr wrap="square">
            <a:spAutoFit/>
          </a:bodyPr>
          <a:lstStyle/>
          <a:p>
            <a:r>
              <a:rPr lang="en-US" sz="2600" b="1" dirty="0">
                <a:solidFill>
                  <a:srgbClr val="000000"/>
                </a:solidFill>
                <a:latin typeface="Nunito Sans" pitchFamily="2" charset="0"/>
              </a:rPr>
              <a:t>IAM  Account  Settings</a:t>
            </a:r>
          </a:p>
          <a:p>
            <a:pPr marL="514350" indent="-514350">
              <a:lnSpc>
                <a:spcPct val="200000"/>
              </a:lnSpc>
            </a:pPr>
            <a:r>
              <a:rPr lang="en-US" sz="2400" dirty="0">
                <a:latin typeface="Nunito Sans"/>
              </a:rPr>
              <a:t>1.Go to Account Settings </a:t>
            </a:r>
          </a:p>
          <a:p>
            <a:pPr marL="514350" indent="-514350">
              <a:lnSpc>
                <a:spcPct val="200000"/>
              </a:lnSpc>
            </a:pPr>
            <a:r>
              <a:rPr lang="en-US" sz="2400" dirty="0">
                <a:latin typeface="Nunito Sans"/>
              </a:rPr>
              <a:t>2. Edit your Password policies – according to pattern </a:t>
            </a:r>
          </a:p>
          <a:p>
            <a:pPr marL="514350" indent="-514350">
              <a:lnSpc>
                <a:spcPct val="200000"/>
              </a:lnSpc>
            </a:pPr>
            <a:r>
              <a:rPr lang="en-US" sz="2400" dirty="0">
                <a:latin typeface="Nunito Sans"/>
              </a:rPr>
              <a:t>3. Then all alerts will be gone </a:t>
            </a:r>
            <a:endParaRPr lang="en-US" sz="2400" b="1" dirty="0">
              <a:solidFill>
                <a:srgbClr val="000000"/>
              </a:solidFill>
              <a:latin typeface="Nunito Sans"/>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7225055"/>
          </a:xfrm>
          <a:prstGeom prst="rect">
            <a:avLst/>
          </a:prstGeom>
        </p:spPr>
        <p:txBody>
          <a:bodyPr wrap="square">
            <a:spAutoFit/>
          </a:bodyPr>
          <a:lstStyle/>
          <a:p>
            <a:r>
              <a:rPr lang="en-US" sz="2600" b="1" dirty="0">
                <a:solidFill>
                  <a:srgbClr val="000000"/>
                </a:solidFill>
                <a:latin typeface="Nunito Sans" pitchFamily="2" charset="0"/>
              </a:rPr>
              <a:t>AWS – CLI  Install</a:t>
            </a:r>
          </a:p>
          <a:p>
            <a:pPr marL="457200" indent="-457200">
              <a:lnSpc>
                <a:spcPct val="150000"/>
              </a:lnSpc>
            </a:pPr>
            <a:r>
              <a:rPr lang="en-US" sz="2200" dirty="0">
                <a:latin typeface="Nunito Sans"/>
              </a:rPr>
              <a:t>1. </a:t>
            </a:r>
            <a:r>
              <a:rPr lang="en-US" sz="2100" dirty="0">
                <a:latin typeface="Nunito Sans"/>
              </a:rPr>
              <a:t>Open the VM </a:t>
            </a:r>
          </a:p>
          <a:p>
            <a:pPr marL="457200" indent="-457200">
              <a:lnSpc>
                <a:spcPct val="150000"/>
              </a:lnSpc>
            </a:pPr>
            <a:r>
              <a:rPr lang="en-US" sz="2100" dirty="0">
                <a:latin typeface="Nunito Sans"/>
              </a:rPr>
              <a:t>2. Take snapshot of web server and give a name as Before Cloud </a:t>
            </a:r>
          </a:p>
          <a:p>
            <a:pPr marL="457200" indent="-457200">
              <a:lnSpc>
                <a:spcPct val="150000"/>
              </a:lnSpc>
            </a:pPr>
            <a:r>
              <a:rPr lang="en-US" sz="2100" dirty="0">
                <a:latin typeface="Nunito Sans"/>
              </a:rPr>
              <a:t>3. Start the web server </a:t>
            </a:r>
          </a:p>
          <a:p>
            <a:pPr marL="457200" indent="-457200">
              <a:lnSpc>
                <a:spcPct val="150000"/>
              </a:lnSpc>
            </a:pPr>
            <a:r>
              <a:rPr lang="en-US" sz="2100" dirty="0">
                <a:latin typeface="Nunito Sans"/>
              </a:rPr>
              <a:t>4. Mkdir aws-cli and cd aws-cli and install the below </a:t>
            </a:r>
          </a:p>
          <a:p>
            <a:pPr marL="457200" indent="-457200">
              <a:lnSpc>
                <a:spcPct val="150000"/>
              </a:lnSpc>
            </a:pPr>
            <a:r>
              <a:rPr lang="en-US" sz="2100" dirty="0">
                <a:latin typeface="Nunito Sans"/>
              </a:rPr>
              <a:t>5. Install the AWS CLI - curl "https://awscli.amazonaws.com/awscli-exe-linuxx86_64.zip" </a:t>
            </a:r>
          </a:p>
          <a:p>
            <a:pPr marL="457200" indent="-457200">
              <a:lnSpc>
                <a:spcPct val="150000"/>
              </a:lnSpc>
            </a:pPr>
            <a:r>
              <a:rPr lang="en-US" sz="2100" dirty="0">
                <a:latin typeface="Nunito Sans"/>
              </a:rPr>
              <a:t>-o”awscliv2.</a:t>
            </a:r>
            <a:r>
              <a:rPr lang="en-US" sz="2100">
                <a:latin typeface="Nunito Sans"/>
              </a:rPr>
              <a:t>zip”</a:t>
            </a:r>
            <a:endParaRPr lang="en-US" sz="2100" dirty="0">
              <a:latin typeface="Nunito Sans"/>
            </a:endParaRPr>
          </a:p>
          <a:p>
            <a:pPr marL="457200" indent="-457200">
              <a:lnSpc>
                <a:spcPct val="150000"/>
              </a:lnSpc>
            </a:pPr>
            <a:r>
              <a:rPr lang="en-US" sz="2100" dirty="0">
                <a:latin typeface="Nunito Sans"/>
              </a:rPr>
              <a:t>6. yum install unzip </a:t>
            </a:r>
          </a:p>
          <a:p>
            <a:pPr marL="457200" indent="-457200">
              <a:lnSpc>
                <a:spcPct val="150000"/>
              </a:lnSpc>
            </a:pPr>
            <a:r>
              <a:rPr lang="en-US" sz="2100" dirty="0">
                <a:latin typeface="Nunito Sans"/>
              </a:rPr>
              <a:t>7. unzip awscliv2.zip</a:t>
            </a:r>
          </a:p>
          <a:p>
            <a:pPr marL="457200" indent="-457200">
              <a:lnSpc>
                <a:spcPct val="150000"/>
              </a:lnSpc>
            </a:pPr>
            <a:r>
              <a:rPr lang="en-US" sz="2100" dirty="0">
                <a:latin typeface="Nunito Sans"/>
              </a:rPr>
              <a:t>8. cd aws </a:t>
            </a:r>
          </a:p>
          <a:p>
            <a:pPr marL="457200" indent="-457200">
              <a:lnSpc>
                <a:spcPct val="150000"/>
              </a:lnSpc>
            </a:pPr>
            <a:r>
              <a:rPr lang="en-US" sz="2100" dirty="0">
                <a:latin typeface="Nunito Sans"/>
              </a:rPr>
              <a:t>9. ./install and check the version aws --version</a:t>
            </a:r>
            <a:endParaRPr lang="en-US" sz="2100" b="1" dirty="0">
              <a:solidFill>
                <a:srgbClr val="000000"/>
              </a:solidFill>
              <a:latin typeface="Nunito Sans"/>
            </a:endParaRPr>
          </a:p>
          <a:p>
            <a:pPr>
              <a:lnSpc>
                <a:spcPct val="200000"/>
              </a:lnSpc>
            </a:pPr>
            <a:endParaRPr lang="en-US" sz="2200" b="1" dirty="0">
              <a:solidFill>
                <a:srgbClr val="000000"/>
              </a:solidFill>
              <a:latin typeface="Nunito Sans"/>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70271" y="1092466"/>
            <a:ext cx="10989081" cy="5586104"/>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a:p>
            <a:pPr algn="ctr">
              <a:lnSpc>
                <a:spcPct val="150000"/>
              </a:lnSpc>
            </a:pPr>
            <a:endParaRPr lang="en-US" sz="3000" dirty="0">
              <a:solidFill>
                <a:srgbClr val="000000"/>
              </a:solidFill>
              <a:latin typeface="Nunito Sans" pitchFamily="2" charset="0"/>
            </a:endParaRPr>
          </a:p>
          <a:p>
            <a:pPr algn="ctr">
              <a:lnSpc>
                <a:spcPct val="150000"/>
              </a:lnSpc>
            </a:pPr>
            <a:endParaRPr lang="en-US" sz="3000" dirty="0">
              <a:solidFill>
                <a:srgbClr val="000000"/>
              </a:solidFill>
              <a:latin typeface="Nunito Sans" pitchFamily="2" charset="0"/>
            </a:endParaRPr>
          </a:p>
          <a:p>
            <a:pPr algn="ctr">
              <a:lnSpc>
                <a:spcPct val="150000"/>
              </a:lnSpc>
            </a:pPr>
            <a:endParaRPr lang="en-US" sz="3000" dirty="0">
              <a:solidFill>
                <a:srgbClr val="000000"/>
              </a:solidFill>
              <a:latin typeface="Nunito Sans" pitchFamily="2" charset="0"/>
            </a:endParaRPr>
          </a:p>
          <a:p>
            <a:pPr marL="457200" indent="-457200">
              <a:lnSpc>
                <a:spcPct val="150000"/>
              </a:lnSpc>
              <a:buFont typeface="Arial" panose="020B0604020202020204" pitchFamily="34" charset="0"/>
              <a:buChar char="•"/>
            </a:pPr>
            <a:r>
              <a:rPr lang="en-US" sz="2600" b="1" dirty="0">
                <a:solidFill>
                  <a:srgbClr val="000000"/>
                </a:solidFill>
                <a:latin typeface="Nunito Sans" pitchFamily="2" charset="0"/>
              </a:rPr>
              <a:t>If you want to check s3 list – </a:t>
            </a:r>
            <a:r>
              <a:rPr lang="en-US" sz="2600" b="1" dirty="0" err="1">
                <a:solidFill>
                  <a:srgbClr val="000000"/>
                </a:solidFill>
                <a:latin typeface="Nunito Sans" pitchFamily="2" charset="0"/>
              </a:rPr>
              <a:t>aws</a:t>
            </a:r>
            <a:r>
              <a:rPr lang="en-US" sz="2600" b="1" dirty="0">
                <a:solidFill>
                  <a:srgbClr val="000000"/>
                </a:solidFill>
                <a:latin typeface="Nunito Sans" pitchFamily="2" charset="0"/>
              </a:rPr>
              <a:t> s3 ls</a:t>
            </a: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3093154"/>
          </a:xfrm>
          <a:prstGeom prst="rect">
            <a:avLst/>
          </a:prstGeom>
        </p:spPr>
        <p:txBody>
          <a:bodyPr wrap="square">
            <a:spAutoFit/>
          </a:bodyPr>
          <a:lstStyle/>
          <a:p>
            <a:r>
              <a:rPr lang="en-US" sz="2600" b="1" dirty="0">
                <a:solidFill>
                  <a:srgbClr val="000000"/>
                </a:solidFill>
                <a:latin typeface="Nunito Sans" pitchFamily="2" charset="0"/>
              </a:rPr>
              <a:t>AWS – CLI  Configure</a:t>
            </a:r>
          </a:p>
          <a:p>
            <a:pPr marL="457200" indent="-457200">
              <a:lnSpc>
                <a:spcPct val="200000"/>
              </a:lnSpc>
              <a:buAutoNum type="arabicPeriod"/>
            </a:pPr>
            <a:r>
              <a:rPr lang="en-US" sz="2400" dirty="0">
                <a:latin typeface="Nunito Sans"/>
              </a:rPr>
              <a:t>Run the command : aws configure</a:t>
            </a:r>
          </a:p>
          <a:p>
            <a:pPr marL="457200" indent="-457200">
              <a:lnSpc>
                <a:spcPct val="200000"/>
              </a:lnSpc>
              <a:buAutoNum type="arabicPeriod"/>
            </a:pPr>
            <a:endParaRPr lang="en-US" sz="2200" b="1" dirty="0">
              <a:solidFill>
                <a:srgbClr val="000000"/>
              </a:solidFill>
              <a:latin typeface="Nunito Sans"/>
            </a:endParaRPr>
          </a:p>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pic>
        <p:nvPicPr>
          <p:cNvPr id="1026" name="Picture 2"/>
          <p:cNvPicPr>
            <a:picLocks noChangeAspect="1" noChangeArrowheads="1"/>
          </p:cNvPicPr>
          <p:nvPr/>
        </p:nvPicPr>
        <p:blipFill>
          <a:blip r:embed="rId4"/>
          <a:srcRect/>
          <a:stretch>
            <a:fillRect/>
          </a:stretch>
        </p:blipFill>
        <p:spPr bwMode="auto">
          <a:xfrm>
            <a:off x="784225" y="2586470"/>
            <a:ext cx="7542357" cy="3052330"/>
          </a:xfrm>
          <a:prstGeom prst="rect">
            <a:avLst/>
          </a:prstGeom>
          <a:noFill/>
          <a:ln w="9525">
            <a:noFill/>
            <a:miter lim="800000"/>
            <a:headEnd/>
            <a:tailEnd/>
          </a:ln>
          <a:effectLst/>
        </p:spPr>
      </p:pic>
    </p:spTree>
    <p:extLst>
      <p:ext uri="{BB962C8B-B14F-4D97-AF65-F5344CB8AC3E}">
        <p14:creationId xmlns:p14="http://schemas.microsoft.com/office/powerpoint/2010/main" val="16310230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pic>
        <p:nvPicPr>
          <p:cNvPr id="10" name="Picture 9" descr="Screenshot-2020-08-10-at-6.26.31-PM-S3.png"/>
          <p:cNvPicPr>
            <a:picLocks noChangeAspect="1"/>
          </p:cNvPicPr>
          <p:nvPr/>
        </p:nvPicPr>
        <p:blipFill>
          <a:blip r:embed="rId4"/>
          <a:stretch>
            <a:fillRect/>
          </a:stretch>
        </p:blipFill>
        <p:spPr>
          <a:xfrm>
            <a:off x="0" y="1378243"/>
            <a:ext cx="12192000" cy="4101514"/>
          </a:xfrm>
          <a:prstGeom prst="rect">
            <a:avLst/>
          </a:prstGeom>
        </p:spPr>
      </p:pic>
    </p:spTree>
    <p:extLst>
      <p:ext uri="{BB962C8B-B14F-4D97-AF65-F5344CB8AC3E}">
        <p14:creationId xmlns:p14="http://schemas.microsoft.com/office/powerpoint/2010/main" val="1631023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3635"/>
            <a:ext cx="12192000" cy="883618"/>
          </a:xfrm>
          <a:prstGeom prst="rect">
            <a:avLst/>
          </a:prstGeom>
          <a:solidFill>
            <a:srgbClr val="F05136"/>
          </a:solidFill>
          <a:ln>
            <a:noFill/>
          </a:ln>
        </p:spPr>
        <p:txBody>
          <a:bodyPr spcFirstLastPara="1" wrap="square" lIns="91425" tIns="45700" rIns="91425" bIns="45700" anchor="ctr" anchorCtr="0">
            <a:noAutofit/>
          </a:bodyPr>
          <a:lstStyle/>
          <a:p>
            <a:pPr algn="ctr"/>
            <a:endParaRPr>
              <a:solidFill>
                <a:prstClr val="white"/>
              </a:solidFill>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498021" y="1108582"/>
            <a:ext cx="11526982" cy="5430333"/>
          </a:xfrm>
          <a:prstGeom prst="rect">
            <a:avLst/>
          </a:prstGeom>
        </p:spPr>
        <p:txBody>
          <a:bodyPr wrap="square">
            <a:spAutoFit/>
          </a:bodyPr>
          <a:lstStyle/>
          <a:p>
            <a:r>
              <a:rPr lang="en-US" sz="2500" b="1" dirty="0">
                <a:solidFill>
                  <a:srgbClr val="000000"/>
                </a:solidFill>
                <a:latin typeface="Nunito Sans" pitchFamily="2" charset="0"/>
              </a:rPr>
              <a:t>What we are going to learn?</a:t>
            </a:r>
          </a:p>
          <a:p>
            <a:endParaRPr lang="en-US" sz="2500" b="1" dirty="0">
              <a:solidFill>
                <a:srgbClr val="000000"/>
              </a:solidFill>
              <a:latin typeface="Nunito Sans" pitchFamily="2" charset="0"/>
            </a:endParaRPr>
          </a:p>
          <a:p>
            <a:pPr>
              <a:lnSpc>
                <a:spcPct val="150000"/>
              </a:lnSpc>
              <a:buFont typeface="Arial" pitchFamily="34" charset="0"/>
              <a:buChar char="•"/>
            </a:pPr>
            <a:r>
              <a:rPr lang="en-US" sz="2500" b="1" dirty="0">
                <a:solidFill>
                  <a:srgbClr val="000000"/>
                </a:solidFill>
                <a:latin typeface="Nunito Sans" pitchFamily="2" charset="0"/>
              </a:rPr>
              <a:t> What is S3?</a:t>
            </a:r>
          </a:p>
          <a:p>
            <a:pPr>
              <a:lnSpc>
                <a:spcPct val="150000"/>
              </a:lnSpc>
              <a:buFont typeface="Arial" pitchFamily="34" charset="0"/>
              <a:buChar char="•"/>
            </a:pPr>
            <a:r>
              <a:rPr lang="en-US" sz="2500" b="1" dirty="0">
                <a:solidFill>
                  <a:srgbClr val="000000"/>
                </a:solidFill>
                <a:latin typeface="Nunito Sans" pitchFamily="2" charset="0"/>
              </a:rPr>
              <a:t> Benefits of S3</a:t>
            </a:r>
          </a:p>
          <a:p>
            <a:pPr>
              <a:lnSpc>
                <a:spcPct val="150000"/>
              </a:lnSpc>
              <a:buFont typeface="Arial" pitchFamily="34" charset="0"/>
              <a:buChar char="•"/>
            </a:pPr>
            <a:r>
              <a:rPr lang="en-US" sz="2500" b="1" dirty="0">
                <a:solidFill>
                  <a:srgbClr val="000000"/>
                </a:solidFill>
                <a:latin typeface="Nunito Sans" pitchFamily="2" charset="0"/>
              </a:rPr>
              <a:t> S3 Operations</a:t>
            </a:r>
          </a:p>
          <a:p>
            <a:pPr>
              <a:lnSpc>
                <a:spcPct val="150000"/>
              </a:lnSpc>
              <a:buFont typeface="Arial" pitchFamily="34" charset="0"/>
              <a:buChar char="•"/>
            </a:pPr>
            <a:r>
              <a:rPr lang="en-US" sz="2500" b="1" dirty="0">
                <a:solidFill>
                  <a:srgbClr val="000000"/>
                </a:solidFill>
                <a:latin typeface="Nunito Sans" pitchFamily="2" charset="0"/>
              </a:rPr>
              <a:t> Host a Static Website in S3</a:t>
            </a:r>
          </a:p>
          <a:p>
            <a:pPr>
              <a:lnSpc>
                <a:spcPct val="150000"/>
              </a:lnSpc>
              <a:buFont typeface="Arial" pitchFamily="34" charset="0"/>
              <a:buChar char="•"/>
            </a:pPr>
            <a:r>
              <a:rPr lang="en-US" sz="2500" b="1" dirty="0">
                <a:solidFill>
                  <a:srgbClr val="000000"/>
                </a:solidFill>
                <a:latin typeface="Nunito Sans" pitchFamily="2" charset="0"/>
              </a:rPr>
              <a:t> S3 Storage Classes</a:t>
            </a:r>
          </a:p>
          <a:p>
            <a:pPr>
              <a:lnSpc>
                <a:spcPct val="150000"/>
              </a:lnSpc>
              <a:buFont typeface="Arial" pitchFamily="34" charset="0"/>
              <a:buChar char="•"/>
            </a:pPr>
            <a:r>
              <a:rPr lang="en-US" sz="2500" b="1" dirty="0">
                <a:solidFill>
                  <a:srgbClr val="000000"/>
                </a:solidFill>
                <a:latin typeface="Nunito Sans" pitchFamily="2" charset="0"/>
              </a:rPr>
              <a:t> S3 Objects – Life Cycle Management Policy</a:t>
            </a:r>
          </a:p>
          <a:p>
            <a:pPr>
              <a:lnSpc>
                <a:spcPct val="150000"/>
              </a:lnSpc>
              <a:buFont typeface="Arial" pitchFamily="34" charset="0"/>
              <a:buChar char="•"/>
            </a:pPr>
            <a:r>
              <a:rPr lang="en-US" sz="2500" b="1" dirty="0">
                <a:solidFill>
                  <a:srgbClr val="000000"/>
                </a:solidFill>
                <a:latin typeface="Nunito Sans" pitchFamily="2" charset="0"/>
              </a:rPr>
              <a:t> S3 Versioning</a:t>
            </a:r>
          </a:p>
          <a:p>
            <a:pPr>
              <a:lnSpc>
                <a:spcPct val="150000"/>
              </a:lnSpc>
              <a:buFont typeface="Arial" pitchFamily="34" charset="0"/>
              <a:buChar char="•"/>
            </a:pPr>
            <a:r>
              <a:rPr lang="en-US" sz="2500" b="1" dirty="0">
                <a:solidFill>
                  <a:srgbClr val="000000"/>
                </a:solidFill>
                <a:latin typeface="Nunito Sans" pitchFamily="2" charset="0"/>
              </a:rPr>
              <a:t> S3 Replications</a:t>
            </a:r>
          </a:p>
        </p:txBody>
      </p:sp>
    </p:spTree>
    <p:extLst>
      <p:ext uri="{BB962C8B-B14F-4D97-AF65-F5344CB8AC3E}">
        <p14:creationId xmlns:p14="http://schemas.microsoft.com/office/powerpoint/2010/main" val="16310230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5724644"/>
          </a:xfrm>
          <a:prstGeom prst="rect">
            <a:avLst/>
          </a:prstGeom>
        </p:spPr>
        <p:txBody>
          <a:bodyPr wrap="square">
            <a:spAutoFit/>
          </a:bodyPr>
          <a:lstStyle/>
          <a:p>
            <a:r>
              <a:rPr lang="en-US" sz="2800" b="1" dirty="0">
                <a:solidFill>
                  <a:srgbClr val="000000"/>
                </a:solidFill>
                <a:latin typeface="Nunito Sans" pitchFamily="2" charset="0"/>
              </a:rPr>
              <a:t>What is S3?</a:t>
            </a:r>
          </a:p>
          <a:p>
            <a:pPr>
              <a:lnSpc>
                <a:spcPct val="200000"/>
              </a:lnSpc>
              <a:buFont typeface="Arial" pitchFamily="34" charset="0"/>
              <a:buChar char="•"/>
            </a:pPr>
            <a:r>
              <a:rPr lang="en-US" sz="2100" dirty="0">
                <a:solidFill>
                  <a:srgbClr val="000000"/>
                </a:solidFill>
                <a:latin typeface="Nunito Sans" pitchFamily="2" charset="0"/>
              </a:rPr>
              <a:t>Amazon Simple Storage Service (Amazon S3) is an object storage service that offers industry-leading scalability, data availability, security and performance.</a:t>
            </a:r>
          </a:p>
          <a:p>
            <a:pPr>
              <a:lnSpc>
                <a:spcPct val="200000"/>
              </a:lnSpc>
              <a:buFont typeface="Arial" pitchFamily="34" charset="0"/>
              <a:buChar char="•"/>
            </a:pPr>
            <a:r>
              <a:rPr lang="en-US" sz="2100" dirty="0">
                <a:solidFill>
                  <a:srgbClr val="000000"/>
                </a:solidFill>
                <a:latin typeface="Nunito Sans" pitchFamily="2" charset="0"/>
              </a:rPr>
              <a:t>Amazon S3 provides management feature so that you can optimize, organize and configure access to your data to meet your specific business, organizational and compliance requirements.</a:t>
            </a:r>
          </a:p>
          <a:p>
            <a:pPr>
              <a:lnSpc>
                <a:spcPct val="200000"/>
              </a:lnSpc>
              <a:buFont typeface="Arial" pitchFamily="34" charset="0"/>
              <a:buChar char="•"/>
            </a:pPr>
            <a:r>
              <a:rPr lang="en-US" sz="2100" dirty="0">
                <a:solidFill>
                  <a:srgbClr val="000000"/>
                </a:solidFill>
                <a:latin typeface="Nunito Sans" pitchFamily="2" charset="0"/>
              </a:rPr>
              <a:t>User can store and retrieve any type or amount of data (objects or files) in S3 over the web.</a:t>
            </a:r>
          </a:p>
          <a:p>
            <a:pPr>
              <a:lnSpc>
                <a:spcPct val="200000"/>
              </a:lnSpc>
              <a:buFont typeface="Arial" pitchFamily="34" charset="0"/>
              <a:buChar char="•"/>
            </a:pPr>
            <a:r>
              <a:rPr lang="en-US" sz="2100" dirty="0">
                <a:solidFill>
                  <a:srgbClr val="000000"/>
                </a:solidFill>
                <a:latin typeface="Nunito Sans" pitchFamily="2" charset="0"/>
              </a:rPr>
              <a:t>User can upload files from 0 bytes to 5 TB in size to S3 buckets (folder)</a:t>
            </a:r>
          </a:p>
          <a:p>
            <a:pPr>
              <a:lnSpc>
                <a:spcPct val="200000"/>
              </a:lnSpc>
              <a:buFont typeface="Arial" pitchFamily="34" charset="0"/>
              <a:buChar char="•"/>
            </a:pPr>
            <a:r>
              <a:rPr lang="en-US" sz="2100" dirty="0">
                <a:solidFill>
                  <a:srgbClr val="000000"/>
                </a:solidFill>
                <a:latin typeface="Nunito Sans" pitchFamily="2" charset="0"/>
              </a:rPr>
              <a:t>Bucket names must be unique across all AWS accounts in all the AWS regions within a partition.</a:t>
            </a:r>
          </a:p>
          <a:p>
            <a:pPr>
              <a:lnSpc>
                <a:spcPct val="200000"/>
              </a:lnSpc>
            </a:pPr>
            <a:endParaRPr lang="en-US" sz="2200" b="1" dirty="0">
              <a:solidFill>
                <a:srgbClr val="000000"/>
              </a:solidFill>
              <a:latin typeface="Nunito Sans" pitchFamily="2" charset="0"/>
            </a:endParaRPr>
          </a:p>
        </p:txBody>
      </p:sp>
    </p:spTree>
    <p:extLst>
      <p:ext uri="{BB962C8B-B14F-4D97-AF65-F5344CB8AC3E}">
        <p14:creationId xmlns:p14="http://schemas.microsoft.com/office/powerpoint/2010/main" val="16310230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0"/>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3908762"/>
          </a:xfrm>
          <a:prstGeom prst="rect">
            <a:avLst/>
          </a:prstGeom>
        </p:spPr>
        <p:txBody>
          <a:bodyPr wrap="square">
            <a:spAutoFit/>
          </a:bodyPr>
          <a:lstStyle/>
          <a:p>
            <a:r>
              <a:rPr lang="en-US" sz="2800" b="1" dirty="0">
                <a:solidFill>
                  <a:srgbClr val="000000"/>
                </a:solidFill>
                <a:latin typeface="Nunito Sans" pitchFamily="2" charset="0"/>
              </a:rPr>
              <a:t>Benefits of  S3</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Unlimited Storage Space</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Data High Availability – 99.99%</a:t>
            </a:r>
          </a:p>
          <a:p>
            <a:pPr>
              <a:lnSpc>
                <a:spcPct val="200000"/>
              </a:lnSpc>
              <a:buFont typeface="Arial" pitchFamily="34" charset="0"/>
              <a:buChar char="•"/>
            </a:pPr>
            <a:r>
              <a:rPr lang="en-US" sz="2200" b="1" dirty="0">
                <a:solidFill>
                  <a:srgbClr val="000000"/>
                </a:solidFill>
                <a:latin typeface="Nunito Sans" pitchFamily="2" charset="0"/>
              </a:rPr>
              <a:t> </a:t>
            </a:r>
            <a:r>
              <a:rPr lang="en-US" sz="2200" dirty="0">
                <a:solidFill>
                  <a:srgbClr val="000000"/>
                </a:solidFill>
                <a:latin typeface="Nunito Sans" pitchFamily="2" charset="0"/>
              </a:rPr>
              <a:t>Data Durability – 99.99999999999%</a:t>
            </a:r>
          </a:p>
          <a:p>
            <a:pPr>
              <a:lnSpc>
                <a:spcPct val="200000"/>
              </a:lnSpc>
              <a:buFont typeface="Arial" pitchFamily="34" charset="0"/>
              <a:buChar char="•"/>
            </a:pPr>
            <a:r>
              <a:rPr lang="en-US" sz="2200" dirty="0">
                <a:solidFill>
                  <a:srgbClr val="000000"/>
                </a:solidFill>
                <a:latin typeface="Nunito Sans" pitchFamily="2" charset="0"/>
              </a:rPr>
              <a:t> Simple Interface – Web &amp; CLI</a:t>
            </a:r>
          </a:p>
          <a:p>
            <a:pPr>
              <a:lnSpc>
                <a:spcPct val="200000"/>
              </a:lnSpc>
              <a:buFont typeface="Arial" pitchFamily="34" charset="0"/>
              <a:buChar char="•"/>
            </a:pPr>
            <a:r>
              <a:rPr lang="en-US" sz="2200" dirty="0">
                <a:solidFill>
                  <a:srgbClr val="000000"/>
                </a:solidFill>
                <a:latin typeface="Nunito Sans" pitchFamily="2" charset="0"/>
              </a:rPr>
              <a:t> Data Security</a:t>
            </a:r>
          </a:p>
        </p:txBody>
      </p:sp>
    </p:spTree>
    <p:extLst>
      <p:ext uri="{BB962C8B-B14F-4D97-AF65-F5344CB8AC3E}">
        <p14:creationId xmlns:p14="http://schemas.microsoft.com/office/powerpoint/2010/main" val="16310230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p:nvPr/>
        </p:nvSpPr>
        <p:spPr>
          <a:xfrm>
            <a:off x="560439" y="1092466"/>
            <a:ext cx="10989081" cy="2816115"/>
          </a:xfrm>
          <a:prstGeom prst="rect">
            <a:avLst/>
          </a:prstGeom>
          <a:noFill/>
          <a:ln>
            <a:noFill/>
          </a:ln>
        </p:spPr>
        <p:txBody>
          <a:bodyPr spcFirstLastPara="1" wrap="square" lIns="91425" tIns="45700" rIns="91425" bIns="45700" anchor="t" anchorCtr="0">
            <a:spAutoFit/>
          </a:bodyPr>
          <a:lstStyle/>
          <a:p>
            <a:pPr>
              <a:lnSpc>
                <a:spcPct val="150000"/>
              </a:lnSpc>
            </a:pPr>
            <a:r>
              <a:rPr lang="en-US" sz="2800" b="1" dirty="0">
                <a:solidFill>
                  <a:srgbClr val="000000"/>
                </a:solidFill>
                <a:latin typeface="Nunito Sans" pitchFamily="2" charset="0"/>
              </a:rPr>
              <a:t> </a:t>
            </a:r>
            <a:endParaRPr lang="en-US" sz="2800" dirty="0">
              <a:solidFill>
                <a:srgbClr val="000000"/>
              </a:solidFill>
              <a:latin typeface="Nunito Sans" pitchFamily="2" charset="0"/>
            </a:endParaRPr>
          </a:p>
          <a:p>
            <a:pPr algn="ctr">
              <a:lnSpc>
                <a:spcPct val="150000"/>
              </a:lnSpc>
            </a:pPr>
            <a:endParaRPr lang="en-US" sz="3000" b="1" dirty="0">
              <a:solidFill>
                <a:srgbClr val="000000"/>
              </a:solidFill>
              <a:latin typeface="Nunito Sans" pitchFamily="2" charset="0"/>
            </a:endParaRPr>
          </a:p>
          <a:p>
            <a:pPr algn="ctr">
              <a:lnSpc>
                <a:spcPct val="150000"/>
              </a:lnSpc>
            </a:pPr>
            <a:r>
              <a:rPr lang="en-US" sz="3000" dirty="0">
                <a:solidFill>
                  <a:srgbClr val="000000"/>
                </a:solidFill>
                <a:latin typeface="Nunito Sans" pitchFamily="2" charset="0"/>
              </a:rPr>
              <a:t>         </a:t>
            </a:r>
          </a:p>
          <a:p>
            <a:pPr algn="ctr">
              <a:lnSpc>
                <a:spcPct val="150000"/>
              </a:lnSpc>
            </a:pPr>
            <a:endParaRPr lang="en-US" sz="3000" dirty="0">
              <a:solidFill>
                <a:srgbClr val="000000"/>
              </a:solidFill>
              <a:latin typeface="Nunito Sans" pitchFamily="2" charset="0"/>
            </a:endParaRPr>
          </a:p>
        </p:txBody>
      </p:sp>
      <p:sp>
        <p:nvSpPr>
          <p:cNvPr id="115" name="Google Shape;115;p3"/>
          <p:cNvSpPr/>
          <p:nvPr/>
        </p:nvSpPr>
        <p:spPr>
          <a:xfrm>
            <a:off x="0" y="-15353"/>
            <a:ext cx="12192000" cy="883618"/>
          </a:xfrm>
          <a:prstGeom prst="rect">
            <a:avLst/>
          </a:prstGeom>
          <a:solidFill>
            <a:srgbClr val="F051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890150" y="228600"/>
            <a:ext cx="7772400" cy="828675"/>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GB" sz="4800" b="1" i="0" u="none" strike="noStrike" kern="1200" cap="none" spc="0" normalizeH="0" baseline="0" dirty="0">
                <a:solidFill>
                  <a:prstClr val="white"/>
                </a:solidFill>
                <a:latin typeface="Nunito Sans" panose="00000500000000000000"/>
                <a:ea typeface="Nunito Sans" panose="00000500000000000000"/>
                <a:cs typeface="Nunito Sans" panose="00000500000000000000"/>
                <a:sym typeface="Nunito Sans" panose="00000500000000000000"/>
              </a:rPr>
              <a:t>AWS</a:t>
            </a:r>
            <a:endParaRPr kumimoji="0" sz="4800" b="1" i="0" u="none" strike="noStrike" kern="1200" cap="none" spc="0" normalizeH="0" baseline="0" noProof="0" dirty="0">
              <a:ln>
                <a:noFill/>
              </a:ln>
              <a:solidFill>
                <a:prstClr val="white"/>
              </a:solidFill>
              <a:effectLst/>
              <a:uLnTx/>
              <a:uFillTx/>
              <a:latin typeface="Nunito Sans" panose="00000500000000000000"/>
              <a:ea typeface="Nunito Sans" panose="00000500000000000000"/>
              <a:cs typeface="Nunito Sans" panose="00000500000000000000"/>
              <a:sym typeface="Nunito Sans" panose="00000500000000000000"/>
            </a:endParaRPr>
          </a:p>
        </p:txBody>
      </p:sp>
      <p:pic>
        <p:nvPicPr>
          <p:cNvPr id="117" name="Google Shape;117;p3"/>
          <p:cNvPicPr preferRelativeResize="0"/>
          <p:nvPr/>
        </p:nvPicPr>
        <p:blipFill rotWithShape="1">
          <a:blip r:embed="rId3"/>
          <a:srcRect/>
          <a:stretch>
            <a:fillRect/>
          </a:stretch>
        </p:blipFill>
        <p:spPr>
          <a:xfrm>
            <a:off x="9525600" y="6202800"/>
            <a:ext cx="2356664" cy="298800"/>
          </a:xfrm>
          <a:prstGeom prst="rect">
            <a:avLst/>
          </a:prstGeom>
          <a:noFill/>
          <a:ln>
            <a:noFill/>
          </a:ln>
        </p:spPr>
      </p:pic>
      <p:sp>
        <p:nvSpPr>
          <p:cNvPr id="29700"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642480" y="1112217"/>
            <a:ext cx="11707091" cy="1277273"/>
          </a:xfrm>
          <a:prstGeom prst="rect">
            <a:avLst/>
          </a:prstGeom>
        </p:spPr>
        <p:txBody>
          <a:bodyPr wrap="square">
            <a:spAutoFit/>
          </a:bodyPr>
          <a:lstStyle/>
          <a:p>
            <a:endParaRPr lang="en-US" sz="2800" b="1" dirty="0">
              <a:solidFill>
                <a:srgbClr val="000000"/>
              </a:solidFill>
              <a:latin typeface="Nunito Sans" pitchFamily="2" charset="0"/>
            </a:endParaRPr>
          </a:p>
          <a:p>
            <a:endParaRPr lang="en-US" sz="2800" b="1" dirty="0">
              <a:solidFill>
                <a:srgbClr val="000000"/>
              </a:solidFill>
              <a:latin typeface="Nunito Sans" pitchFamily="2" charset="0"/>
            </a:endParaRPr>
          </a:p>
          <a:p>
            <a:endParaRPr lang="en-US" sz="2100" b="1" dirty="0">
              <a:solidFill>
                <a:srgbClr val="000000"/>
              </a:solidFill>
              <a:latin typeface="Nunito Sans" pitchFamily="2" charset="0"/>
            </a:endParaRPr>
          </a:p>
        </p:txBody>
      </p:sp>
      <p:sp>
        <p:nvSpPr>
          <p:cNvPr id="11" name="Rectangle 10"/>
          <p:cNvSpPr/>
          <p:nvPr/>
        </p:nvSpPr>
        <p:spPr>
          <a:xfrm>
            <a:off x="249382" y="1233054"/>
            <a:ext cx="11526982" cy="3908762"/>
          </a:xfrm>
          <a:prstGeom prst="rect">
            <a:avLst/>
          </a:prstGeom>
        </p:spPr>
        <p:txBody>
          <a:bodyPr wrap="square">
            <a:spAutoFit/>
          </a:bodyPr>
          <a:lstStyle/>
          <a:p>
            <a:r>
              <a:rPr lang="en-US" sz="2800" b="1" dirty="0">
                <a:solidFill>
                  <a:srgbClr val="000000"/>
                </a:solidFill>
                <a:latin typeface="Nunito Sans" pitchFamily="2" charset="0"/>
              </a:rPr>
              <a:t> S3 Operations</a:t>
            </a:r>
          </a:p>
          <a:p>
            <a:pPr>
              <a:lnSpc>
                <a:spcPct val="200000"/>
              </a:lnSpc>
              <a:buFont typeface="Arial" pitchFamily="34" charset="0"/>
              <a:buChar char="•"/>
            </a:pPr>
            <a:r>
              <a:rPr lang="en-US" sz="2200" dirty="0">
                <a:solidFill>
                  <a:srgbClr val="000000"/>
                </a:solidFill>
                <a:latin typeface="Nunito Sans" pitchFamily="2" charset="0"/>
              </a:rPr>
              <a:t> Create Bucket</a:t>
            </a:r>
          </a:p>
          <a:p>
            <a:pPr>
              <a:lnSpc>
                <a:spcPct val="200000"/>
              </a:lnSpc>
              <a:buFont typeface="Arial" pitchFamily="34" charset="0"/>
              <a:buChar char="•"/>
            </a:pPr>
            <a:r>
              <a:rPr lang="en-US" sz="2200" dirty="0">
                <a:solidFill>
                  <a:srgbClr val="000000"/>
                </a:solidFill>
                <a:latin typeface="Nunito Sans" pitchFamily="2" charset="0"/>
              </a:rPr>
              <a:t> Upload a file (object) and check properties</a:t>
            </a:r>
          </a:p>
          <a:p>
            <a:pPr>
              <a:lnSpc>
                <a:spcPct val="200000"/>
              </a:lnSpc>
              <a:buFont typeface="Arial" pitchFamily="34" charset="0"/>
              <a:buChar char="•"/>
            </a:pPr>
            <a:r>
              <a:rPr lang="en-US" sz="2200" dirty="0">
                <a:solidFill>
                  <a:srgbClr val="000000"/>
                </a:solidFill>
                <a:latin typeface="Nunito Sans" pitchFamily="2" charset="0"/>
              </a:rPr>
              <a:t> Enable Public Bucket Access</a:t>
            </a:r>
          </a:p>
          <a:p>
            <a:pPr>
              <a:lnSpc>
                <a:spcPct val="200000"/>
              </a:lnSpc>
              <a:buFont typeface="Arial" pitchFamily="34" charset="0"/>
              <a:buChar char="•"/>
            </a:pPr>
            <a:r>
              <a:rPr lang="en-US" sz="2200" dirty="0">
                <a:solidFill>
                  <a:srgbClr val="000000"/>
                </a:solidFill>
                <a:latin typeface="Nunito Sans" pitchFamily="2" charset="0"/>
              </a:rPr>
              <a:t> Accessing all objects in the bucket publicly</a:t>
            </a:r>
          </a:p>
          <a:p>
            <a:pPr>
              <a:lnSpc>
                <a:spcPct val="200000"/>
              </a:lnSpc>
              <a:buFont typeface="Arial" pitchFamily="34" charset="0"/>
              <a:buChar char="•"/>
            </a:pPr>
            <a:r>
              <a:rPr lang="en-US" sz="2200" dirty="0">
                <a:solidFill>
                  <a:srgbClr val="000000"/>
                </a:solidFill>
                <a:latin typeface="Nunito Sans" pitchFamily="2" charset="0"/>
              </a:rPr>
              <a:t> Deleting the objects</a:t>
            </a:r>
          </a:p>
        </p:txBody>
      </p:sp>
    </p:spTree>
    <p:extLst>
      <p:ext uri="{BB962C8B-B14F-4D97-AF65-F5344CB8AC3E}">
        <p14:creationId xmlns:p14="http://schemas.microsoft.com/office/powerpoint/2010/main" val="1631023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18107</TotalTime>
  <Words>10548</Words>
  <Application>Microsoft Office PowerPoint</Application>
  <PresentationFormat>Widescreen</PresentationFormat>
  <Paragraphs>2604</Paragraphs>
  <Slides>162</Slides>
  <Notes>162</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jayanth vellingiri</dc:creator>
  <cp:lastModifiedBy>Dasari Sridevi</cp:lastModifiedBy>
  <cp:revision>396</cp:revision>
  <dcterms:created xsi:type="dcterms:W3CDTF">2024-01-18T06:50:09Z</dcterms:created>
  <dcterms:modified xsi:type="dcterms:W3CDTF">2024-07-13T04:37:06Z</dcterms:modified>
</cp:coreProperties>
</file>